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Montserrat Classic Bold" charset="1" panose="00000800000000000000"/>
      <p:regular r:id="rId10"/>
    </p:embeddedFont>
    <p:embeddedFont>
      <p:font typeface="Lavonia Classy" charset="1" panose="00000000000000000000"/>
      <p:regular r:id="rId11"/>
    </p:embeddedFont>
    <p:embeddedFont>
      <p:font typeface="Sunborn" charset="1" panose="00000500000000000000"/>
      <p:regular r:id="rId12"/>
    </p:embeddedFont>
    <p:embeddedFont>
      <p:font typeface="Montserrat Classic" charset="1" panose="0000050000000000000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7.png" Type="http://schemas.openxmlformats.org/officeDocument/2006/relationships/image"/><Relationship Id="rId4" Target="../media/image2.png" Type="http://schemas.openxmlformats.org/officeDocument/2006/relationships/image"/><Relationship Id="rId5" Target="../media/image3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7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5A4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69078" y="-4530809"/>
            <a:ext cx="13661927" cy="13178210"/>
          </a:xfrm>
          <a:custGeom>
            <a:avLst/>
            <a:gdLst/>
            <a:ahLst/>
            <a:cxnLst/>
            <a:rect r="r" b="b" t="t" l="l"/>
            <a:pathLst>
              <a:path h="13178210" w="13661927">
                <a:moveTo>
                  <a:pt x="0" y="0"/>
                </a:moveTo>
                <a:lnTo>
                  <a:pt x="13661926" y="0"/>
                </a:lnTo>
                <a:lnTo>
                  <a:pt x="13661926" y="13178211"/>
                </a:lnTo>
                <a:lnTo>
                  <a:pt x="0" y="131782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835" r="0" b="-1835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5202642" y="709738"/>
            <a:ext cx="1604198" cy="1604198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972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60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2912635" y="1117860"/>
            <a:ext cx="3515421" cy="1508435"/>
          </a:xfrm>
          <a:custGeom>
            <a:avLst/>
            <a:gdLst/>
            <a:ahLst/>
            <a:cxnLst/>
            <a:rect r="r" b="b" t="t" l="l"/>
            <a:pathLst>
              <a:path h="1508435" w="3515421">
                <a:moveTo>
                  <a:pt x="0" y="0"/>
                </a:moveTo>
                <a:lnTo>
                  <a:pt x="3515421" y="0"/>
                </a:lnTo>
                <a:lnTo>
                  <a:pt x="3515421" y="1508435"/>
                </a:lnTo>
                <a:lnTo>
                  <a:pt x="0" y="15084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62850" y="1117860"/>
            <a:ext cx="5799035" cy="10340033"/>
          </a:xfrm>
          <a:custGeom>
            <a:avLst/>
            <a:gdLst/>
            <a:ahLst/>
            <a:cxnLst/>
            <a:rect r="r" b="b" t="t" l="l"/>
            <a:pathLst>
              <a:path h="10340033" w="5799035">
                <a:moveTo>
                  <a:pt x="0" y="0"/>
                </a:moveTo>
                <a:lnTo>
                  <a:pt x="5799035" y="0"/>
                </a:lnTo>
                <a:lnTo>
                  <a:pt x="5799035" y="10340033"/>
                </a:lnTo>
                <a:lnTo>
                  <a:pt x="0" y="1034003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512558">
            <a:off x="9043871" y="-846394"/>
            <a:ext cx="9913313" cy="9913313"/>
          </a:xfrm>
          <a:custGeom>
            <a:avLst/>
            <a:gdLst/>
            <a:ahLst/>
            <a:cxnLst/>
            <a:rect r="r" b="b" t="t" l="l"/>
            <a:pathLst>
              <a:path h="9913313" w="9913313">
                <a:moveTo>
                  <a:pt x="9913314" y="0"/>
                </a:moveTo>
                <a:lnTo>
                  <a:pt x="0" y="0"/>
                </a:lnTo>
                <a:lnTo>
                  <a:pt x="0" y="9913313"/>
                </a:lnTo>
                <a:lnTo>
                  <a:pt x="9913314" y="9913313"/>
                </a:lnTo>
                <a:lnTo>
                  <a:pt x="9913314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true" flipV="false" rot="2504733">
            <a:off x="5553016" y="756858"/>
            <a:ext cx="9913313" cy="9913313"/>
          </a:xfrm>
          <a:custGeom>
            <a:avLst/>
            <a:gdLst/>
            <a:ahLst/>
            <a:cxnLst/>
            <a:rect r="r" b="b" t="t" l="l"/>
            <a:pathLst>
              <a:path h="9913313" w="9913313">
                <a:moveTo>
                  <a:pt x="9913313" y="0"/>
                </a:moveTo>
                <a:lnTo>
                  <a:pt x="0" y="0"/>
                </a:lnTo>
                <a:lnTo>
                  <a:pt x="0" y="9913313"/>
                </a:lnTo>
                <a:lnTo>
                  <a:pt x="9913313" y="9913313"/>
                </a:lnTo>
                <a:lnTo>
                  <a:pt x="9913313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5098311" y="174784"/>
            <a:ext cx="4819655" cy="9937432"/>
          </a:xfrm>
          <a:custGeom>
            <a:avLst/>
            <a:gdLst/>
            <a:ahLst/>
            <a:cxnLst/>
            <a:rect r="r" b="b" t="t" l="l"/>
            <a:pathLst>
              <a:path h="9937432" w="4819655">
                <a:moveTo>
                  <a:pt x="0" y="0"/>
                </a:moveTo>
                <a:lnTo>
                  <a:pt x="4819655" y="0"/>
                </a:lnTo>
                <a:lnTo>
                  <a:pt x="4819655" y="9937432"/>
                </a:lnTo>
                <a:lnTo>
                  <a:pt x="0" y="993743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-1209291" y="7605248"/>
            <a:ext cx="23027100" cy="3961938"/>
            <a:chOff x="0" y="0"/>
            <a:chExt cx="13645689" cy="234781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3645690" cy="2347815"/>
            </a:xfrm>
            <a:custGeom>
              <a:avLst/>
              <a:gdLst/>
              <a:ahLst/>
              <a:cxnLst/>
              <a:rect r="r" b="b" t="t" l="l"/>
              <a:pathLst>
                <a:path h="2347815" w="13645690">
                  <a:moveTo>
                    <a:pt x="0" y="0"/>
                  </a:moveTo>
                  <a:lnTo>
                    <a:pt x="13645690" y="0"/>
                  </a:lnTo>
                  <a:lnTo>
                    <a:pt x="13645690" y="2347815"/>
                  </a:lnTo>
                  <a:lnTo>
                    <a:pt x="0" y="2347815"/>
                  </a:lnTo>
                  <a:close/>
                </a:path>
              </a:pathLst>
            </a:custGeom>
            <a:solidFill>
              <a:srgbClr val="90B34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3645689" cy="237639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60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-834139" y="3632688"/>
            <a:ext cx="4248887" cy="9485887"/>
          </a:xfrm>
          <a:custGeom>
            <a:avLst/>
            <a:gdLst/>
            <a:ahLst/>
            <a:cxnLst/>
            <a:rect r="r" b="b" t="t" l="l"/>
            <a:pathLst>
              <a:path h="9485887" w="4248887">
                <a:moveTo>
                  <a:pt x="0" y="0"/>
                </a:moveTo>
                <a:lnTo>
                  <a:pt x="4248887" y="0"/>
                </a:lnTo>
                <a:lnTo>
                  <a:pt x="4248887" y="9485887"/>
                </a:lnTo>
                <a:lnTo>
                  <a:pt x="0" y="948588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9778149" y="8262764"/>
            <a:ext cx="7729989" cy="1485452"/>
            <a:chOff x="0" y="0"/>
            <a:chExt cx="10306653" cy="1980603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4911494" y="125592"/>
              <a:ext cx="1622674" cy="1855011"/>
            </a:xfrm>
            <a:custGeom>
              <a:avLst/>
              <a:gdLst/>
              <a:ahLst/>
              <a:cxnLst/>
              <a:rect r="r" b="b" t="t" l="l"/>
              <a:pathLst>
                <a:path h="1855011" w="1622674">
                  <a:moveTo>
                    <a:pt x="0" y="0"/>
                  </a:moveTo>
                  <a:lnTo>
                    <a:pt x="1622674" y="0"/>
                  </a:lnTo>
                  <a:lnTo>
                    <a:pt x="1622674" y="1855011"/>
                  </a:lnTo>
                  <a:lnTo>
                    <a:pt x="0" y="18550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TextBox 17" id="17"/>
            <p:cNvSpPr txBox="true"/>
            <p:nvPr/>
          </p:nvSpPr>
          <p:spPr>
            <a:xfrm rot="0">
              <a:off x="0" y="-114201"/>
              <a:ext cx="5218771" cy="12116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764"/>
                </a:lnSpc>
              </a:pPr>
              <a:r>
                <a:rPr lang="en-US" b="true" sz="5546">
                  <a:solidFill>
                    <a:srgbClr val="FFFFFF"/>
                  </a:solidFill>
                  <a:latin typeface="Montserrat Classic Bold"/>
                  <a:ea typeface="Montserrat Classic Bold"/>
                  <a:cs typeface="Montserrat Classic Bold"/>
                  <a:sym typeface="Montserrat Classic Bold"/>
                </a:rPr>
                <a:t>NATIONAL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6534168" y="-114300"/>
              <a:ext cx="3772485" cy="12117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760"/>
                </a:lnSpc>
              </a:pPr>
              <a:r>
                <a:rPr lang="en-US" b="true" sz="5543">
                  <a:solidFill>
                    <a:srgbClr val="FFFFFF"/>
                  </a:solidFill>
                  <a:latin typeface="Montserrat Classic Bold"/>
                  <a:ea typeface="Montserrat Classic Bold"/>
                  <a:cs typeface="Montserrat Classic Bold"/>
                  <a:sym typeface="Montserrat Classic Bold"/>
                </a:rPr>
                <a:t>MONTH</a:t>
              </a: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6806840" y="1556376"/>
            <a:ext cx="8018372" cy="4618633"/>
            <a:chOff x="0" y="0"/>
            <a:chExt cx="10691162" cy="6158177"/>
          </a:xfrm>
        </p:grpSpPr>
        <p:sp>
          <p:nvSpPr>
            <p:cNvPr name="TextBox 20" id="20"/>
            <p:cNvSpPr txBox="true"/>
            <p:nvPr/>
          </p:nvSpPr>
          <p:spPr>
            <a:xfrm rot="0">
              <a:off x="0" y="-781050"/>
              <a:ext cx="10691162" cy="693922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485"/>
                </a:lnSpc>
              </a:pPr>
              <a:r>
                <a:rPr lang="en-US" sz="30346">
                  <a:solidFill>
                    <a:srgbClr val="FAF5EA"/>
                  </a:solidFill>
                  <a:latin typeface="Lavonia Classy"/>
                  <a:ea typeface="Lavonia Classy"/>
                  <a:cs typeface="Lavonia Classy"/>
                  <a:sym typeface="Lavonia Classy"/>
                </a:rPr>
                <a:t>legacy</a:t>
              </a:r>
            </a:p>
          </p:txBody>
        </p:sp>
        <p:sp>
          <p:nvSpPr>
            <p:cNvPr name="TextBox 21" id="21"/>
            <p:cNvSpPr txBox="true"/>
            <p:nvPr/>
          </p:nvSpPr>
          <p:spPr>
            <a:xfrm rot="0">
              <a:off x="2737485" y="162531"/>
              <a:ext cx="7953677" cy="220650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4031"/>
                </a:lnSpc>
              </a:pPr>
              <a:r>
                <a:rPr lang="en-US" sz="10022" spc="831">
                  <a:solidFill>
                    <a:srgbClr val="F9ECD9"/>
                  </a:solidFill>
                  <a:latin typeface="Sunborn"/>
                  <a:ea typeface="Sunborn"/>
                  <a:cs typeface="Sunborn"/>
                  <a:sym typeface="Sunborn"/>
                </a:rPr>
                <a:t>LEAVE A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5A4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11451492" y="1028700"/>
            <a:ext cx="7623010" cy="7623010"/>
          </a:xfrm>
          <a:custGeom>
            <a:avLst/>
            <a:gdLst/>
            <a:ahLst/>
            <a:cxnLst/>
            <a:rect r="r" b="b" t="t" l="l"/>
            <a:pathLst>
              <a:path h="7623010" w="7623010">
                <a:moveTo>
                  <a:pt x="7623011" y="0"/>
                </a:moveTo>
                <a:lnTo>
                  <a:pt x="0" y="0"/>
                </a:lnTo>
                <a:lnTo>
                  <a:pt x="0" y="7623010"/>
                </a:lnTo>
                <a:lnTo>
                  <a:pt x="7623011" y="7623010"/>
                </a:lnTo>
                <a:lnTo>
                  <a:pt x="7623011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1209291" y="7792630"/>
            <a:ext cx="23027100" cy="3774556"/>
            <a:chOff x="0" y="0"/>
            <a:chExt cx="13645689" cy="223677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3645690" cy="2236774"/>
            </a:xfrm>
            <a:custGeom>
              <a:avLst/>
              <a:gdLst/>
              <a:ahLst/>
              <a:cxnLst/>
              <a:rect r="r" b="b" t="t" l="l"/>
              <a:pathLst>
                <a:path h="2236774" w="13645690">
                  <a:moveTo>
                    <a:pt x="0" y="0"/>
                  </a:moveTo>
                  <a:lnTo>
                    <a:pt x="13645690" y="0"/>
                  </a:lnTo>
                  <a:lnTo>
                    <a:pt x="13645690" y="2236774"/>
                  </a:lnTo>
                  <a:lnTo>
                    <a:pt x="0" y="2236774"/>
                  </a:lnTo>
                  <a:close/>
                </a:path>
              </a:pathLst>
            </a:custGeom>
            <a:solidFill>
              <a:srgbClr val="90B34C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13645689" cy="22653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60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5279005" y="8262764"/>
            <a:ext cx="7729989" cy="1485452"/>
            <a:chOff x="0" y="0"/>
            <a:chExt cx="10306653" cy="198060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4911494" y="125592"/>
              <a:ext cx="1622674" cy="1855011"/>
            </a:xfrm>
            <a:custGeom>
              <a:avLst/>
              <a:gdLst/>
              <a:ahLst/>
              <a:cxnLst/>
              <a:rect r="r" b="b" t="t" l="l"/>
              <a:pathLst>
                <a:path h="1855011" w="1622674">
                  <a:moveTo>
                    <a:pt x="0" y="0"/>
                  </a:moveTo>
                  <a:lnTo>
                    <a:pt x="1622674" y="0"/>
                  </a:lnTo>
                  <a:lnTo>
                    <a:pt x="1622674" y="1855011"/>
                  </a:lnTo>
                  <a:lnTo>
                    <a:pt x="0" y="18550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 rot="0">
              <a:off x="0" y="-114201"/>
              <a:ext cx="5218771" cy="12116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764"/>
                </a:lnSpc>
              </a:pPr>
              <a:r>
                <a:rPr lang="en-US" b="true" sz="5546">
                  <a:solidFill>
                    <a:srgbClr val="FFFFFF"/>
                  </a:solidFill>
                  <a:latin typeface="Montserrat Classic Bold"/>
                  <a:ea typeface="Montserrat Classic Bold"/>
                  <a:cs typeface="Montserrat Classic Bold"/>
                  <a:sym typeface="Montserrat Classic Bold"/>
                </a:rPr>
                <a:t>NATIONAL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6534168" y="-114300"/>
              <a:ext cx="3772485" cy="12117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760"/>
                </a:lnSpc>
              </a:pPr>
              <a:r>
                <a:rPr lang="en-US" b="true" sz="5543">
                  <a:solidFill>
                    <a:srgbClr val="FFFFFF"/>
                  </a:solidFill>
                  <a:latin typeface="Montserrat Classic Bold"/>
                  <a:ea typeface="Montserrat Classic Bold"/>
                  <a:cs typeface="Montserrat Classic Bold"/>
                  <a:sym typeface="Montserrat Classic Bold"/>
                </a:rPr>
                <a:t>MONTH</a:t>
              </a: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1028700" y="4454880"/>
            <a:ext cx="11422349" cy="15191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506"/>
              </a:lnSpc>
            </a:pPr>
            <a:r>
              <a:rPr lang="en-US" sz="8933" spc="741">
                <a:solidFill>
                  <a:srgbClr val="F9ECD9"/>
                </a:solidFill>
                <a:latin typeface="Sunborn"/>
                <a:ea typeface="Sunborn"/>
                <a:cs typeface="Sunborn"/>
                <a:sym typeface="Sunborn"/>
              </a:rPr>
              <a:t>section header 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15264641" y="1028700"/>
            <a:ext cx="1576064" cy="1576064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9720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60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5843060" y="1315133"/>
            <a:ext cx="4889881" cy="2098203"/>
          </a:xfrm>
          <a:custGeom>
            <a:avLst/>
            <a:gdLst/>
            <a:ahLst/>
            <a:cxnLst/>
            <a:rect r="r" b="b" t="t" l="l"/>
            <a:pathLst>
              <a:path h="2098203" w="4889881">
                <a:moveTo>
                  <a:pt x="0" y="0"/>
                </a:moveTo>
                <a:lnTo>
                  <a:pt x="4889880" y="0"/>
                </a:lnTo>
                <a:lnTo>
                  <a:pt x="4889880" y="2098203"/>
                </a:lnTo>
                <a:lnTo>
                  <a:pt x="0" y="20982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028700" y="5949715"/>
            <a:ext cx="14943589" cy="6299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79"/>
              </a:lnSpc>
            </a:pPr>
            <a:r>
              <a:rPr lang="en-US" sz="3699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Click to add text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5A4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5098311" y="174784"/>
            <a:ext cx="4819655" cy="9937432"/>
          </a:xfrm>
          <a:custGeom>
            <a:avLst/>
            <a:gdLst/>
            <a:ahLst/>
            <a:cxnLst/>
            <a:rect r="r" b="b" t="t" l="l"/>
            <a:pathLst>
              <a:path h="9937432" w="4819655">
                <a:moveTo>
                  <a:pt x="0" y="0"/>
                </a:moveTo>
                <a:lnTo>
                  <a:pt x="4819655" y="0"/>
                </a:lnTo>
                <a:lnTo>
                  <a:pt x="4819655" y="9937432"/>
                </a:lnTo>
                <a:lnTo>
                  <a:pt x="0" y="99374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1209291" y="7605248"/>
            <a:ext cx="23027100" cy="3961938"/>
            <a:chOff x="0" y="0"/>
            <a:chExt cx="13645689" cy="234781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3645690" cy="2347815"/>
            </a:xfrm>
            <a:custGeom>
              <a:avLst/>
              <a:gdLst/>
              <a:ahLst/>
              <a:cxnLst/>
              <a:rect r="r" b="b" t="t" l="l"/>
              <a:pathLst>
                <a:path h="2347815" w="13645690">
                  <a:moveTo>
                    <a:pt x="0" y="0"/>
                  </a:moveTo>
                  <a:lnTo>
                    <a:pt x="13645690" y="0"/>
                  </a:lnTo>
                  <a:lnTo>
                    <a:pt x="13645690" y="2347815"/>
                  </a:lnTo>
                  <a:lnTo>
                    <a:pt x="0" y="2347815"/>
                  </a:lnTo>
                  <a:close/>
                </a:path>
              </a:pathLst>
            </a:custGeom>
            <a:solidFill>
              <a:srgbClr val="90B34C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13645689" cy="237639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60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9778149" y="8262764"/>
            <a:ext cx="7729989" cy="1485452"/>
            <a:chOff x="0" y="0"/>
            <a:chExt cx="10306653" cy="198060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4911494" y="125592"/>
              <a:ext cx="1622674" cy="1855011"/>
            </a:xfrm>
            <a:custGeom>
              <a:avLst/>
              <a:gdLst/>
              <a:ahLst/>
              <a:cxnLst/>
              <a:rect r="r" b="b" t="t" l="l"/>
              <a:pathLst>
                <a:path h="1855011" w="1622674">
                  <a:moveTo>
                    <a:pt x="0" y="0"/>
                  </a:moveTo>
                  <a:lnTo>
                    <a:pt x="1622674" y="0"/>
                  </a:lnTo>
                  <a:lnTo>
                    <a:pt x="1622674" y="1855011"/>
                  </a:lnTo>
                  <a:lnTo>
                    <a:pt x="0" y="18550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 rot="0">
              <a:off x="0" y="-114201"/>
              <a:ext cx="5218771" cy="12116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764"/>
                </a:lnSpc>
              </a:pPr>
              <a:r>
                <a:rPr lang="en-US" b="true" sz="5546">
                  <a:solidFill>
                    <a:srgbClr val="FFFFFF"/>
                  </a:solidFill>
                  <a:latin typeface="Montserrat Classic Bold"/>
                  <a:ea typeface="Montserrat Classic Bold"/>
                  <a:cs typeface="Montserrat Classic Bold"/>
                  <a:sym typeface="Montserrat Classic Bold"/>
                </a:rPr>
                <a:t>NATIONAL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6534168" y="-114300"/>
              <a:ext cx="3772485" cy="12117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760"/>
                </a:lnSpc>
              </a:pPr>
              <a:r>
                <a:rPr lang="en-US" b="true" sz="5543">
                  <a:solidFill>
                    <a:srgbClr val="FFFFFF"/>
                  </a:solidFill>
                  <a:latin typeface="Montserrat Classic Bold"/>
                  <a:ea typeface="Montserrat Classic Bold"/>
                  <a:cs typeface="Montserrat Classic Bold"/>
                  <a:sym typeface="Montserrat Classic Bold"/>
                </a:rPr>
                <a:t>MONTH</a:t>
              </a: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1028700" y="1022634"/>
            <a:ext cx="4927055" cy="1408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589"/>
              </a:lnSpc>
            </a:pPr>
            <a:r>
              <a:rPr lang="en-US" sz="8278" spc="687">
                <a:solidFill>
                  <a:srgbClr val="F9ECD9"/>
                </a:solidFill>
                <a:latin typeface="Sunborn"/>
                <a:ea typeface="Sunborn"/>
                <a:cs typeface="Sunborn"/>
                <a:sym typeface="Sunborn"/>
              </a:rPr>
              <a:t>title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2625391"/>
            <a:ext cx="14943589" cy="4057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8157" indent="-259078" lvl="1">
              <a:lnSpc>
                <a:spcPts val="3359"/>
              </a:lnSpc>
              <a:buFont typeface="Arial"/>
              <a:buChar char="•"/>
            </a:pPr>
            <a:r>
              <a:rPr lang="en-US" sz="2399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Click to add text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36D8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11451492" y="1028700"/>
            <a:ext cx="7623010" cy="7623010"/>
          </a:xfrm>
          <a:custGeom>
            <a:avLst/>
            <a:gdLst/>
            <a:ahLst/>
            <a:cxnLst/>
            <a:rect r="r" b="b" t="t" l="l"/>
            <a:pathLst>
              <a:path h="7623010" w="7623010">
                <a:moveTo>
                  <a:pt x="7623011" y="0"/>
                </a:moveTo>
                <a:lnTo>
                  <a:pt x="0" y="0"/>
                </a:lnTo>
                <a:lnTo>
                  <a:pt x="0" y="7623010"/>
                </a:lnTo>
                <a:lnTo>
                  <a:pt x="7623011" y="7623010"/>
                </a:lnTo>
                <a:lnTo>
                  <a:pt x="7623011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1209291" y="7792630"/>
            <a:ext cx="23027100" cy="3774556"/>
            <a:chOff x="0" y="0"/>
            <a:chExt cx="13645689" cy="223677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3645690" cy="2236774"/>
            </a:xfrm>
            <a:custGeom>
              <a:avLst/>
              <a:gdLst/>
              <a:ahLst/>
              <a:cxnLst/>
              <a:rect r="r" b="b" t="t" l="l"/>
              <a:pathLst>
                <a:path h="2236774" w="13645690">
                  <a:moveTo>
                    <a:pt x="0" y="0"/>
                  </a:moveTo>
                  <a:lnTo>
                    <a:pt x="13645690" y="0"/>
                  </a:lnTo>
                  <a:lnTo>
                    <a:pt x="13645690" y="2236774"/>
                  </a:lnTo>
                  <a:lnTo>
                    <a:pt x="0" y="2236774"/>
                  </a:lnTo>
                  <a:close/>
                </a:path>
              </a:pathLst>
            </a:custGeom>
            <a:solidFill>
              <a:srgbClr val="35A4A6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13645689" cy="22653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60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5279005" y="8262764"/>
            <a:ext cx="7729989" cy="1485452"/>
            <a:chOff x="0" y="0"/>
            <a:chExt cx="10306653" cy="198060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4911494" y="125592"/>
              <a:ext cx="1622674" cy="1855011"/>
            </a:xfrm>
            <a:custGeom>
              <a:avLst/>
              <a:gdLst/>
              <a:ahLst/>
              <a:cxnLst/>
              <a:rect r="r" b="b" t="t" l="l"/>
              <a:pathLst>
                <a:path h="1855011" w="1622674">
                  <a:moveTo>
                    <a:pt x="0" y="0"/>
                  </a:moveTo>
                  <a:lnTo>
                    <a:pt x="1622674" y="0"/>
                  </a:lnTo>
                  <a:lnTo>
                    <a:pt x="1622674" y="1855011"/>
                  </a:lnTo>
                  <a:lnTo>
                    <a:pt x="0" y="18550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 rot="0">
              <a:off x="0" y="-114201"/>
              <a:ext cx="5218771" cy="12116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764"/>
                </a:lnSpc>
              </a:pPr>
              <a:r>
                <a:rPr lang="en-US" b="true" sz="5546">
                  <a:solidFill>
                    <a:srgbClr val="FFFFFF"/>
                  </a:solidFill>
                  <a:latin typeface="Montserrat Classic Bold"/>
                  <a:ea typeface="Montserrat Classic Bold"/>
                  <a:cs typeface="Montserrat Classic Bold"/>
                  <a:sym typeface="Montserrat Classic Bold"/>
                </a:rPr>
                <a:t>NATIONAL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6534168" y="-114300"/>
              <a:ext cx="3772485" cy="12117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760"/>
                </a:lnSpc>
              </a:pPr>
              <a:r>
                <a:rPr lang="en-US" b="true" sz="5543">
                  <a:solidFill>
                    <a:srgbClr val="FFFFFF"/>
                  </a:solidFill>
                  <a:latin typeface="Montserrat Classic Bold"/>
                  <a:ea typeface="Montserrat Classic Bold"/>
                  <a:cs typeface="Montserrat Classic Bold"/>
                  <a:sym typeface="Montserrat Classic Bold"/>
                </a:rPr>
                <a:t>MONTH</a:t>
              </a: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1028700" y="1022634"/>
            <a:ext cx="4927055" cy="1408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589"/>
              </a:lnSpc>
            </a:pPr>
            <a:r>
              <a:rPr lang="en-US" sz="8278" spc="687">
                <a:solidFill>
                  <a:srgbClr val="F9ECD9"/>
                </a:solidFill>
                <a:latin typeface="Sunborn"/>
                <a:ea typeface="Sunborn"/>
                <a:cs typeface="Sunborn"/>
                <a:sym typeface="Sunborn"/>
              </a:rPr>
              <a:t>title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2625391"/>
            <a:ext cx="14943589" cy="4057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8157" indent="-259078" lvl="1">
              <a:lnSpc>
                <a:spcPts val="3359"/>
              </a:lnSpc>
              <a:buFont typeface="Arial"/>
              <a:buChar char="•"/>
            </a:pPr>
            <a:r>
              <a:rPr lang="en-US" sz="2399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Click to add text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DAG87JSyZOI</dc:identifier>
  <dcterms:modified xsi:type="dcterms:W3CDTF">2011-08-01T06:04:30Z</dcterms:modified>
  <cp:revision>1</cp:revision>
  <dc:title>2026 DLM PowerPoint Template</dc:title>
</cp:coreProperties>
</file>