
<file path=[Content_Types].xml><?xml version="1.0" encoding="utf-8"?>
<Types xmlns="http://schemas.openxmlformats.org/package/2006/content-types">
  <Default ContentType="application/x-fontdata" Extension="fntdata"/>
  <Default ContentType="image/jpeg" Extension="jpeg"/>
  <Default ContentType="image/png" Extension="png"/>
  <Default ContentType="application/vnd.openxmlformats-package.relationships+xml" Extension="rels"/>
  <Default ContentType="image/svg+xml" Extension="svg"/>
  <Default ContentType="application/xml" Extension="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tableStyles+xml" PartName="/ppt/tableStyles.xml"/>
  <Override ContentType="application/vnd.openxmlformats-officedocument.theme+xml" PartName="/ppt/theme/theme1.xml"/>
  <Override ContentType="application/vnd.openxmlformats-officedocument.presentationml.viewProps+xml" PartName="/ppt/viewProps.xml"/>
</Types>
</file>

<file path=_rels/.rels><?xml version="1.0" encoding="UTF-8" standalone="yes"?><Relationships xmlns="http://schemas.openxmlformats.org/package/2006/relationships"><Relationship Id="rId1" Target="ppt/presentation.xml" Type="http://schemas.openxmlformats.org/officeDocument/2006/relationships/officeDocument"/><Relationship Id="rId2" Target="docProps/thumbnail.jpeg" Type="http://schemas.openxmlformats.org/package/2006/relationships/metadata/thumbnail"/><Relationship Id="rId3" Target="docProps/core.xml" Type="http://schemas.openxmlformats.org/package/2006/relationships/metadata/core-properties"/><Relationship Id="rId4" Target="docProps/app.xml" Type="http://schemas.openxmlformats.org/officeDocument/2006/relationships/extended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embedTrueTypeFonts="true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</p:sldIdLst>
  <p:sldSz cx="18288000" cy="10287000"/>
  <p:notesSz cx="6858000" cy="9144000"/>
  <p:embeddedFontLst>
    <p:embeddedFont>
      <p:font typeface="Montserrat Classic Bold" charset="1" panose="00000800000000000000"/>
      <p:regular r:id="rId11"/>
    </p:embeddedFont>
    <p:embeddedFont>
      <p:font typeface="Lavonia Classy" charset="1" panose="00000000000000000000"/>
      <p:regular r:id="rId12"/>
    </p:embeddedFont>
    <p:embeddedFont>
      <p:font typeface="Sunborn" charset="1" panose="00000500000000000000"/>
      <p:regular r:id="rId13"/>
    </p:embeddedFont>
    <p:embeddedFont>
      <p:font typeface="Canva Student Font" charset="1" panose="00000000000000000000"/>
      <p:regular r:id="rId14"/>
    </p:embeddedFont>
    <p:embeddedFont>
      <p:font typeface="Montserrat Classic" charset="1" panose="00000500000000000000"/>
      <p:regular r:id="rId15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4" d="100"/>
          <a:sy n="74" d="100"/>
        </p:scale>
        <p:origin x="-109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<Relationships xmlns="http://schemas.openxmlformats.org/package/2006/relationships"><Relationship Id="rId1" Target="slideMasters/slideMaster1.xml" Type="http://schemas.openxmlformats.org/officeDocument/2006/relationships/slideMaster"/><Relationship Id="rId10" Target="slides/slide5.xml" Type="http://schemas.openxmlformats.org/officeDocument/2006/relationships/slide"/><Relationship Id="rId11" Target="fonts/font11.fntdata" Type="http://schemas.openxmlformats.org/officeDocument/2006/relationships/font"/><Relationship Id="rId12" Target="fonts/font12.fntdata" Type="http://schemas.openxmlformats.org/officeDocument/2006/relationships/font"/><Relationship Id="rId13" Target="fonts/font13.fntdata" Type="http://schemas.openxmlformats.org/officeDocument/2006/relationships/font"/><Relationship Id="rId14" Target="fonts/font14.fntdata" Type="http://schemas.openxmlformats.org/officeDocument/2006/relationships/font"/><Relationship Id="rId15" Target="fonts/font15.fntdata" Type="http://schemas.openxmlformats.org/officeDocument/2006/relationships/font"/><Relationship Id="rId2" Target="presProps.xml" Type="http://schemas.openxmlformats.org/officeDocument/2006/relationships/presProps"/><Relationship Id="rId3" Target="viewProps.xml" Type="http://schemas.openxmlformats.org/officeDocument/2006/relationships/viewProps"/><Relationship Id="rId4" Target="theme/theme1.xml" Type="http://schemas.openxmlformats.org/officeDocument/2006/relationships/theme"/><Relationship Id="rId5" Target="tableStyles.xml" Type="http://schemas.openxmlformats.org/officeDocument/2006/relationships/tableStyles"/><Relationship Id="rId6" Target="slides/slide1.xml" Type="http://schemas.openxmlformats.org/officeDocument/2006/relationships/slide"/><Relationship Id="rId7" Target="slides/slide2.xml" Type="http://schemas.openxmlformats.org/officeDocument/2006/relationships/slide"/><Relationship Id="rId8" Target="slides/slide3.xml" Type="http://schemas.openxmlformats.org/officeDocument/2006/relationships/slide"/><Relationship Id="rId9" Target="slides/slide4.xml" Type="http://schemas.openxmlformats.org/officeDocument/2006/relationships/slide"/></Relationships>
</file>

<file path=ppt/slideLayouts/_rels/slideLayout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3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4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5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6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7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8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9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10" Target="../slideLayouts/slideLayout10.xml" Type="http://schemas.openxmlformats.org/officeDocument/2006/relationships/slideLayout"/><Relationship Id="rId11" Target="../slideLayouts/slideLayout11.xml" Type="http://schemas.openxmlformats.org/officeDocument/2006/relationships/slideLayout"/><Relationship Id="rId12" Target="../theme/theme1.xml" Type="http://schemas.openxmlformats.org/officeDocument/2006/relationships/theme"/><Relationship Id="rId2" Target="../slideLayouts/slideLayout2.xml" Type="http://schemas.openxmlformats.org/officeDocument/2006/relationships/slideLayout"/><Relationship Id="rId3" Target="../slideLayouts/slideLayout3.xml" Type="http://schemas.openxmlformats.org/officeDocument/2006/relationships/slideLayout"/><Relationship Id="rId4" Target="../slideLayouts/slideLayout4.xml" Type="http://schemas.openxmlformats.org/officeDocument/2006/relationships/slideLayout"/><Relationship Id="rId5" Target="../slideLayouts/slideLayout5.xml" Type="http://schemas.openxmlformats.org/officeDocument/2006/relationships/slideLayout"/><Relationship Id="rId6" Target="../slideLayouts/slideLayout6.xml" Type="http://schemas.openxmlformats.org/officeDocument/2006/relationships/slideLayout"/><Relationship Id="rId7" Target="../slideLayouts/slideLayout7.xml" Type="http://schemas.openxmlformats.org/officeDocument/2006/relationships/slideLayout"/><Relationship Id="rId8" Target="../slideLayouts/slideLayout8.xml" Type="http://schemas.openxmlformats.org/officeDocument/2006/relationships/slideLayout"/><Relationship Id="rId9" Target="../slideLayouts/slideLayout9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2.png" Type="http://schemas.openxmlformats.org/officeDocument/2006/relationships/image"/><Relationship Id="rId4" Target="../media/image3.svg" Type="http://schemas.openxmlformats.org/officeDocument/2006/relationships/image"/><Relationship Id="rId5" Target="../media/image4.png" Type="http://schemas.openxmlformats.org/officeDocument/2006/relationships/image"/><Relationship Id="rId6" Target="../media/image5.png" Type="http://schemas.openxmlformats.org/officeDocument/2006/relationships/image"/><Relationship Id="rId7" Target="../media/image6.png" Type="http://schemas.openxmlformats.org/officeDocument/2006/relationships/image"/><Relationship Id="rId8" Target="../media/image7.png" Type="http://schemas.openxmlformats.org/officeDocument/2006/relationships/image"/></Relationships>
</file>

<file path=ppt/slides/_rels/slide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5.png" Type="http://schemas.openxmlformats.org/officeDocument/2006/relationships/image"/><Relationship Id="rId4" Target="../media/image8.png" Type="http://schemas.openxmlformats.org/officeDocument/2006/relationships/image"/><Relationship Id="rId5" Target="../media/image9.png" Type="http://schemas.openxmlformats.org/officeDocument/2006/relationships/image"/><Relationship Id="rId6" Target="../media/image10.png" Type="http://schemas.openxmlformats.org/officeDocument/2006/relationships/image"/><Relationship Id="rId7" Target="../media/image11.png" Type="http://schemas.openxmlformats.org/officeDocument/2006/relationships/image"/></Relationships>
</file>

<file path=ppt/slides/_rels/slide3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5.png" Type="http://schemas.openxmlformats.org/officeDocument/2006/relationships/image"/><Relationship Id="rId4" Target="../media/image7.png" Type="http://schemas.openxmlformats.org/officeDocument/2006/relationships/image"/><Relationship Id="rId5" Target="../media/image12.png" Type="http://schemas.openxmlformats.org/officeDocument/2006/relationships/image"/></Relationships>
</file>

<file path=ppt/slides/_rels/slide4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5.png" Type="http://schemas.openxmlformats.org/officeDocument/2006/relationships/image"/><Relationship Id="rId4" Target="../media/image7.png" Type="http://schemas.openxmlformats.org/officeDocument/2006/relationships/image"/><Relationship Id="rId5" Target="../media/image13.png" Type="http://schemas.openxmlformats.org/officeDocument/2006/relationships/image"/></Relationships>
</file>

<file path=ppt/slides/_rels/slide5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5.png" Type="http://schemas.openxmlformats.org/officeDocument/2006/relationships/image"/><Relationship Id="rId4" Target="../media/image7.png" Type="http://schemas.openxmlformats.org/officeDocument/2006/relationships/image"/><Relationship Id="rId5" Target="../media/image14.png" Type="http://schemas.openxmlformats.org/officeDocument/2006/relationships/image"/></Relationships>
</file>

<file path=ppt/slides/slide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35A4A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-669078" y="-4530809"/>
            <a:ext cx="13661927" cy="13178210"/>
          </a:xfrm>
          <a:custGeom>
            <a:avLst/>
            <a:gdLst/>
            <a:ahLst/>
            <a:cxnLst/>
            <a:rect r="r" b="b" t="t" l="l"/>
            <a:pathLst>
              <a:path h="13178210" w="13661927">
                <a:moveTo>
                  <a:pt x="0" y="0"/>
                </a:moveTo>
                <a:lnTo>
                  <a:pt x="13661926" y="0"/>
                </a:lnTo>
                <a:lnTo>
                  <a:pt x="13661926" y="13178211"/>
                </a:lnTo>
                <a:lnTo>
                  <a:pt x="0" y="13178211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-1835" r="0" b="-1835"/>
            </a:stretch>
          </a:blipFill>
        </p:spPr>
      </p:sp>
      <p:grpSp>
        <p:nvGrpSpPr>
          <p:cNvPr name="Group 3" id="3"/>
          <p:cNvGrpSpPr/>
          <p:nvPr/>
        </p:nvGrpSpPr>
        <p:grpSpPr>
          <a:xfrm rot="0">
            <a:off x="5202642" y="709738"/>
            <a:ext cx="1604198" cy="1604198"/>
            <a:chOff x="0" y="0"/>
            <a:chExt cx="812800" cy="812800"/>
          </a:xfrm>
        </p:grpSpPr>
        <p:sp>
          <p:nvSpPr>
            <p:cNvPr name="Freeform 4" id="4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29720"/>
            </a:solidFill>
          </p:spPr>
        </p:sp>
        <p:sp>
          <p:nvSpPr>
            <p:cNvPr name="TextBox 5" id="5"/>
            <p:cNvSpPr txBox="true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1260"/>
                </a:lnSpc>
              </a:pPr>
            </a:p>
          </p:txBody>
        </p:sp>
      </p:grpSp>
      <p:sp>
        <p:nvSpPr>
          <p:cNvPr name="Freeform 6" id="6"/>
          <p:cNvSpPr/>
          <p:nvPr/>
        </p:nvSpPr>
        <p:spPr>
          <a:xfrm flipH="false" flipV="false" rot="0">
            <a:off x="2912635" y="1117860"/>
            <a:ext cx="3515421" cy="1508435"/>
          </a:xfrm>
          <a:custGeom>
            <a:avLst/>
            <a:gdLst/>
            <a:ahLst/>
            <a:cxnLst/>
            <a:rect r="r" b="b" t="t" l="l"/>
            <a:pathLst>
              <a:path h="1508435" w="3515421">
                <a:moveTo>
                  <a:pt x="0" y="0"/>
                </a:moveTo>
                <a:lnTo>
                  <a:pt x="3515421" y="0"/>
                </a:lnTo>
                <a:lnTo>
                  <a:pt x="3515421" y="1508435"/>
                </a:lnTo>
                <a:lnTo>
                  <a:pt x="0" y="1508435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7" id="7"/>
          <p:cNvSpPr/>
          <p:nvPr/>
        </p:nvSpPr>
        <p:spPr>
          <a:xfrm flipH="false" flipV="false" rot="0">
            <a:off x="362850" y="1117860"/>
            <a:ext cx="5799035" cy="10340033"/>
          </a:xfrm>
          <a:custGeom>
            <a:avLst/>
            <a:gdLst/>
            <a:ahLst/>
            <a:cxnLst/>
            <a:rect r="r" b="b" t="t" l="l"/>
            <a:pathLst>
              <a:path h="10340033" w="5799035">
                <a:moveTo>
                  <a:pt x="0" y="0"/>
                </a:moveTo>
                <a:lnTo>
                  <a:pt x="5799035" y="0"/>
                </a:lnTo>
                <a:lnTo>
                  <a:pt x="5799035" y="10340033"/>
                </a:lnTo>
                <a:lnTo>
                  <a:pt x="0" y="10340033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l="0" t="0" r="0" b="0"/>
            </a:stretch>
          </a:blipFill>
        </p:spPr>
      </p:sp>
      <p:sp>
        <p:nvSpPr>
          <p:cNvPr name="Freeform 8" id="8"/>
          <p:cNvSpPr/>
          <p:nvPr/>
        </p:nvSpPr>
        <p:spPr>
          <a:xfrm flipH="true" flipV="false" rot="512558">
            <a:off x="9043871" y="-846394"/>
            <a:ext cx="9913313" cy="9913313"/>
          </a:xfrm>
          <a:custGeom>
            <a:avLst/>
            <a:gdLst/>
            <a:ahLst/>
            <a:cxnLst/>
            <a:rect r="r" b="b" t="t" l="l"/>
            <a:pathLst>
              <a:path h="9913313" w="9913313">
                <a:moveTo>
                  <a:pt x="9913314" y="0"/>
                </a:moveTo>
                <a:lnTo>
                  <a:pt x="0" y="0"/>
                </a:lnTo>
                <a:lnTo>
                  <a:pt x="0" y="9913313"/>
                </a:lnTo>
                <a:lnTo>
                  <a:pt x="9913314" y="9913313"/>
                </a:lnTo>
                <a:lnTo>
                  <a:pt x="9913314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Freeform 9" id="9"/>
          <p:cNvSpPr/>
          <p:nvPr/>
        </p:nvSpPr>
        <p:spPr>
          <a:xfrm flipH="true" flipV="false" rot="2504733">
            <a:off x="5553016" y="756858"/>
            <a:ext cx="9913313" cy="9913313"/>
          </a:xfrm>
          <a:custGeom>
            <a:avLst/>
            <a:gdLst/>
            <a:ahLst/>
            <a:cxnLst/>
            <a:rect r="r" b="b" t="t" l="l"/>
            <a:pathLst>
              <a:path h="9913313" w="9913313">
                <a:moveTo>
                  <a:pt x="9913313" y="0"/>
                </a:moveTo>
                <a:lnTo>
                  <a:pt x="0" y="0"/>
                </a:lnTo>
                <a:lnTo>
                  <a:pt x="0" y="9913313"/>
                </a:lnTo>
                <a:lnTo>
                  <a:pt x="9913313" y="9913313"/>
                </a:lnTo>
                <a:lnTo>
                  <a:pt x="9913313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Freeform 10" id="10"/>
          <p:cNvSpPr/>
          <p:nvPr/>
        </p:nvSpPr>
        <p:spPr>
          <a:xfrm flipH="false" flipV="false" rot="0">
            <a:off x="15098311" y="174784"/>
            <a:ext cx="4819655" cy="9937432"/>
          </a:xfrm>
          <a:custGeom>
            <a:avLst/>
            <a:gdLst/>
            <a:ahLst/>
            <a:cxnLst/>
            <a:rect r="r" b="b" t="t" l="l"/>
            <a:pathLst>
              <a:path h="9937432" w="4819655">
                <a:moveTo>
                  <a:pt x="0" y="0"/>
                </a:moveTo>
                <a:lnTo>
                  <a:pt x="4819655" y="0"/>
                </a:lnTo>
                <a:lnTo>
                  <a:pt x="4819655" y="9937432"/>
                </a:lnTo>
                <a:lnTo>
                  <a:pt x="0" y="9937432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l="0" t="0" r="0" b="0"/>
            </a:stretch>
          </a:blipFill>
        </p:spPr>
      </p:sp>
      <p:grpSp>
        <p:nvGrpSpPr>
          <p:cNvPr name="Group 11" id="11"/>
          <p:cNvGrpSpPr/>
          <p:nvPr/>
        </p:nvGrpSpPr>
        <p:grpSpPr>
          <a:xfrm rot="0">
            <a:off x="-1209291" y="7605248"/>
            <a:ext cx="23027100" cy="3961938"/>
            <a:chOff x="0" y="0"/>
            <a:chExt cx="13645689" cy="2347815"/>
          </a:xfrm>
        </p:grpSpPr>
        <p:sp>
          <p:nvSpPr>
            <p:cNvPr name="Freeform 12" id="12"/>
            <p:cNvSpPr/>
            <p:nvPr/>
          </p:nvSpPr>
          <p:spPr>
            <a:xfrm flipH="false" flipV="false" rot="0">
              <a:off x="0" y="0"/>
              <a:ext cx="13645690" cy="2347815"/>
            </a:xfrm>
            <a:custGeom>
              <a:avLst/>
              <a:gdLst/>
              <a:ahLst/>
              <a:cxnLst/>
              <a:rect r="r" b="b" t="t" l="l"/>
              <a:pathLst>
                <a:path h="2347815" w="13645690">
                  <a:moveTo>
                    <a:pt x="0" y="0"/>
                  </a:moveTo>
                  <a:lnTo>
                    <a:pt x="13645690" y="0"/>
                  </a:lnTo>
                  <a:lnTo>
                    <a:pt x="13645690" y="2347815"/>
                  </a:lnTo>
                  <a:lnTo>
                    <a:pt x="0" y="2347815"/>
                  </a:lnTo>
                  <a:close/>
                </a:path>
              </a:pathLst>
            </a:custGeom>
            <a:solidFill>
              <a:srgbClr val="90B34C"/>
            </a:solidFill>
          </p:spPr>
        </p:sp>
        <p:sp>
          <p:nvSpPr>
            <p:cNvPr name="TextBox 13" id="13"/>
            <p:cNvSpPr txBox="true"/>
            <p:nvPr/>
          </p:nvSpPr>
          <p:spPr>
            <a:xfrm>
              <a:off x="0" y="-28575"/>
              <a:ext cx="13645689" cy="237639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1260"/>
                </a:lnSpc>
              </a:pPr>
            </a:p>
          </p:txBody>
        </p:sp>
      </p:grpSp>
      <p:sp>
        <p:nvSpPr>
          <p:cNvPr name="Freeform 14" id="14"/>
          <p:cNvSpPr/>
          <p:nvPr/>
        </p:nvSpPr>
        <p:spPr>
          <a:xfrm flipH="false" flipV="false" rot="0">
            <a:off x="-834139" y="3632688"/>
            <a:ext cx="4248887" cy="9485887"/>
          </a:xfrm>
          <a:custGeom>
            <a:avLst/>
            <a:gdLst/>
            <a:ahLst/>
            <a:cxnLst/>
            <a:rect r="r" b="b" t="t" l="l"/>
            <a:pathLst>
              <a:path h="9485887" w="4248887">
                <a:moveTo>
                  <a:pt x="0" y="0"/>
                </a:moveTo>
                <a:lnTo>
                  <a:pt x="4248887" y="0"/>
                </a:lnTo>
                <a:lnTo>
                  <a:pt x="4248887" y="9485887"/>
                </a:lnTo>
                <a:lnTo>
                  <a:pt x="0" y="9485887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 l="0" t="0" r="0" b="0"/>
            </a:stretch>
          </a:blipFill>
        </p:spPr>
      </p:sp>
      <p:grpSp>
        <p:nvGrpSpPr>
          <p:cNvPr name="Group 15" id="15"/>
          <p:cNvGrpSpPr/>
          <p:nvPr/>
        </p:nvGrpSpPr>
        <p:grpSpPr>
          <a:xfrm rot="0">
            <a:off x="9778149" y="8262764"/>
            <a:ext cx="7729989" cy="1485452"/>
            <a:chOff x="0" y="0"/>
            <a:chExt cx="10306653" cy="1980603"/>
          </a:xfrm>
        </p:grpSpPr>
        <p:sp>
          <p:nvSpPr>
            <p:cNvPr name="Freeform 16" id="16"/>
            <p:cNvSpPr/>
            <p:nvPr/>
          </p:nvSpPr>
          <p:spPr>
            <a:xfrm flipH="false" flipV="false" rot="0">
              <a:off x="4911494" y="125592"/>
              <a:ext cx="1622674" cy="1855011"/>
            </a:xfrm>
            <a:custGeom>
              <a:avLst/>
              <a:gdLst/>
              <a:ahLst/>
              <a:cxnLst/>
              <a:rect r="r" b="b" t="t" l="l"/>
              <a:pathLst>
                <a:path h="1855011" w="1622674">
                  <a:moveTo>
                    <a:pt x="0" y="0"/>
                  </a:moveTo>
                  <a:lnTo>
                    <a:pt x="1622674" y="0"/>
                  </a:lnTo>
                  <a:lnTo>
                    <a:pt x="1622674" y="1855011"/>
                  </a:lnTo>
                  <a:lnTo>
                    <a:pt x="0" y="18550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/>
              <a:stretch>
                <a:fillRect l="0" t="0" r="0" b="0"/>
              </a:stretch>
            </a:blipFill>
          </p:spPr>
        </p:sp>
        <p:sp>
          <p:nvSpPr>
            <p:cNvPr name="TextBox 17" id="17"/>
            <p:cNvSpPr txBox="true"/>
            <p:nvPr/>
          </p:nvSpPr>
          <p:spPr>
            <a:xfrm rot="0">
              <a:off x="0" y="-114201"/>
              <a:ext cx="5218771" cy="1211625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>
                <a:lnSpc>
                  <a:spcPts val="7764"/>
                </a:lnSpc>
              </a:pPr>
              <a:r>
                <a:rPr lang="en-US" b="true" sz="5546">
                  <a:solidFill>
                    <a:srgbClr val="FFFFFF"/>
                  </a:solidFill>
                  <a:latin typeface="Montserrat Classic Bold"/>
                  <a:ea typeface="Montserrat Classic Bold"/>
                  <a:cs typeface="Montserrat Classic Bold"/>
                  <a:sym typeface="Montserrat Classic Bold"/>
                </a:rPr>
                <a:t>NATIONAL</a:t>
              </a:r>
            </a:p>
          </p:txBody>
        </p:sp>
        <p:sp>
          <p:nvSpPr>
            <p:cNvPr name="TextBox 18" id="18"/>
            <p:cNvSpPr txBox="true"/>
            <p:nvPr/>
          </p:nvSpPr>
          <p:spPr>
            <a:xfrm rot="0">
              <a:off x="6534168" y="-114300"/>
              <a:ext cx="3772485" cy="1211725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>
                <a:lnSpc>
                  <a:spcPts val="7760"/>
                </a:lnSpc>
              </a:pPr>
              <a:r>
                <a:rPr lang="en-US" b="true" sz="5543">
                  <a:solidFill>
                    <a:srgbClr val="FFFFFF"/>
                  </a:solidFill>
                  <a:latin typeface="Montserrat Classic Bold"/>
                  <a:ea typeface="Montserrat Classic Bold"/>
                  <a:cs typeface="Montserrat Classic Bold"/>
                  <a:sym typeface="Montserrat Classic Bold"/>
                </a:rPr>
                <a:t>MONTH</a:t>
              </a:r>
            </a:p>
          </p:txBody>
        </p:sp>
      </p:grpSp>
      <p:grpSp>
        <p:nvGrpSpPr>
          <p:cNvPr name="Group 19" id="19"/>
          <p:cNvGrpSpPr/>
          <p:nvPr/>
        </p:nvGrpSpPr>
        <p:grpSpPr>
          <a:xfrm rot="0">
            <a:off x="6806840" y="1556376"/>
            <a:ext cx="8018372" cy="4618633"/>
            <a:chOff x="0" y="0"/>
            <a:chExt cx="10691162" cy="6158177"/>
          </a:xfrm>
        </p:grpSpPr>
        <p:sp>
          <p:nvSpPr>
            <p:cNvPr name="TextBox 20" id="20"/>
            <p:cNvSpPr txBox="true"/>
            <p:nvPr/>
          </p:nvSpPr>
          <p:spPr>
            <a:xfrm rot="0">
              <a:off x="0" y="-781050"/>
              <a:ext cx="10691162" cy="6939227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42485"/>
                </a:lnSpc>
              </a:pPr>
              <a:r>
                <a:rPr lang="en-US" sz="30346">
                  <a:solidFill>
                    <a:srgbClr val="FAF5EA"/>
                  </a:solidFill>
                  <a:latin typeface="Lavonia Classy"/>
                  <a:ea typeface="Lavonia Classy"/>
                  <a:cs typeface="Lavonia Classy"/>
                  <a:sym typeface="Lavonia Classy"/>
                </a:rPr>
                <a:t>legacy</a:t>
              </a:r>
            </a:p>
          </p:txBody>
        </p:sp>
        <p:sp>
          <p:nvSpPr>
            <p:cNvPr name="TextBox 21" id="21"/>
            <p:cNvSpPr txBox="true"/>
            <p:nvPr/>
          </p:nvSpPr>
          <p:spPr>
            <a:xfrm rot="0">
              <a:off x="2737485" y="162531"/>
              <a:ext cx="7953677" cy="2206507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14031"/>
                </a:lnSpc>
              </a:pPr>
              <a:r>
                <a:rPr lang="en-US" sz="10022" spc="831">
                  <a:solidFill>
                    <a:srgbClr val="F9ECD9"/>
                  </a:solidFill>
                  <a:latin typeface="Sunborn"/>
                  <a:ea typeface="Sunborn"/>
                  <a:cs typeface="Sunborn"/>
                  <a:sym typeface="Sunborn"/>
                </a:rPr>
                <a:t>LEAVE A</a:t>
              </a:r>
            </a:p>
          </p:txBody>
        </p:sp>
      </p:grpSp>
      <p:sp>
        <p:nvSpPr>
          <p:cNvPr name="Freeform 22" id="22"/>
          <p:cNvSpPr/>
          <p:nvPr/>
        </p:nvSpPr>
        <p:spPr>
          <a:xfrm flipH="false" flipV="false" rot="0">
            <a:off x="15250711" y="327184"/>
            <a:ext cx="4819655" cy="9937432"/>
          </a:xfrm>
          <a:custGeom>
            <a:avLst/>
            <a:gdLst/>
            <a:ahLst/>
            <a:cxnLst/>
            <a:rect r="r" b="b" t="t" l="l"/>
            <a:pathLst>
              <a:path h="9937432" w="4819655">
                <a:moveTo>
                  <a:pt x="0" y="0"/>
                </a:moveTo>
                <a:lnTo>
                  <a:pt x="4819655" y="0"/>
                </a:lnTo>
                <a:lnTo>
                  <a:pt x="4819655" y="9937432"/>
                </a:lnTo>
                <a:lnTo>
                  <a:pt x="0" y="9937432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35A4A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true" flipV="false" rot="512558">
            <a:off x="11558383" y="382705"/>
            <a:ext cx="9913313" cy="9913313"/>
          </a:xfrm>
          <a:custGeom>
            <a:avLst/>
            <a:gdLst/>
            <a:ahLst/>
            <a:cxnLst/>
            <a:rect r="r" b="b" t="t" l="l"/>
            <a:pathLst>
              <a:path h="9913313" w="9913313">
                <a:moveTo>
                  <a:pt x="9913313" y="0"/>
                </a:moveTo>
                <a:lnTo>
                  <a:pt x="0" y="0"/>
                </a:lnTo>
                <a:lnTo>
                  <a:pt x="0" y="9913313"/>
                </a:lnTo>
                <a:lnTo>
                  <a:pt x="9913313" y="9913313"/>
                </a:lnTo>
                <a:lnTo>
                  <a:pt x="9913313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15098311" y="174784"/>
            <a:ext cx="4819655" cy="9937432"/>
          </a:xfrm>
          <a:custGeom>
            <a:avLst/>
            <a:gdLst/>
            <a:ahLst/>
            <a:cxnLst/>
            <a:rect r="r" b="b" t="t" l="l"/>
            <a:pathLst>
              <a:path h="9937432" w="4819655">
                <a:moveTo>
                  <a:pt x="0" y="0"/>
                </a:moveTo>
                <a:lnTo>
                  <a:pt x="4819655" y="0"/>
                </a:lnTo>
                <a:lnTo>
                  <a:pt x="4819655" y="9937432"/>
                </a:lnTo>
                <a:lnTo>
                  <a:pt x="0" y="9937432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0" b="0"/>
            </a:stretch>
          </a:blipFill>
        </p:spPr>
      </p:sp>
      <p:grpSp>
        <p:nvGrpSpPr>
          <p:cNvPr name="Group 4" id="4"/>
          <p:cNvGrpSpPr/>
          <p:nvPr/>
        </p:nvGrpSpPr>
        <p:grpSpPr>
          <a:xfrm rot="0">
            <a:off x="-1209291" y="7907317"/>
            <a:ext cx="23027100" cy="3659869"/>
            <a:chOff x="0" y="0"/>
            <a:chExt cx="13645689" cy="2168811"/>
          </a:xfrm>
        </p:grpSpPr>
        <p:sp>
          <p:nvSpPr>
            <p:cNvPr name="Freeform 5" id="5"/>
            <p:cNvSpPr/>
            <p:nvPr/>
          </p:nvSpPr>
          <p:spPr>
            <a:xfrm flipH="false" flipV="false" rot="0">
              <a:off x="0" y="0"/>
              <a:ext cx="13645690" cy="2168811"/>
            </a:xfrm>
            <a:custGeom>
              <a:avLst/>
              <a:gdLst/>
              <a:ahLst/>
              <a:cxnLst/>
              <a:rect r="r" b="b" t="t" l="l"/>
              <a:pathLst>
                <a:path h="2168811" w="13645690">
                  <a:moveTo>
                    <a:pt x="0" y="0"/>
                  </a:moveTo>
                  <a:lnTo>
                    <a:pt x="13645690" y="0"/>
                  </a:lnTo>
                  <a:lnTo>
                    <a:pt x="13645690" y="2168811"/>
                  </a:lnTo>
                  <a:lnTo>
                    <a:pt x="0" y="2168811"/>
                  </a:lnTo>
                  <a:close/>
                </a:path>
              </a:pathLst>
            </a:custGeom>
            <a:solidFill>
              <a:srgbClr val="90B34C"/>
            </a:solidFill>
          </p:spPr>
        </p:sp>
        <p:sp>
          <p:nvSpPr>
            <p:cNvPr name="TextBox 6" id="6"/>
            <p:cNvSpPr txBox="true"/>
            <p:nvPr/>
          </p:nvSpPr>
          <p:spPr>
            <a:xfrm>
              <a:off x="0" y="-28575"/>
              <a:ext cx="13645689" cy="2197386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1260"/>
                </a:lnSpc>
              </a:pPr>
            </a:p>
          </p:txBody>
        </p:sp>
      </p:grpSp>
      <p:grpSp>
        <p:nvGrpSpPr>
          <p:cNvPr name="Group 7" id="7"/>
          <p:cNvGrpSpPr>
            <a:grpSpLocks noChangeAspect="true"/>
          </p:cNvGrpSpPr>
          <p:nvPr/>
        </p:nvGrpSpPr>
        <p:grpSpPr>
          <a:xfrm rot="-729537">
            <a:off x="2211291" y="3485230"/>
            <a:ext cx="4320546" cy="5019221"/>
            <a:chOff x="0" y="0"/>
            <a:chExt cx="5466080" cy="6350000"/>
          </a:xfrm>
        </p:grpSpPr>
        <p:sp>
          <p:nvSpPr>
            <p:cNvPr name="Freeform 8" id="8"/>
            <p:cNvSpPr/>
            <p:nvPr/>
          </p:nvSpPr>
          <p:spPr>
            <a:xfrm flipH="false" flipV="false" rot="0">
              <a:off x="0" y="0"/>
              <a:ext cx="5438261" cy="6348730"/>
            </a:xfrm>
            <a:custGeom>
              <a:avLst/>
              <a:gdLst/>
              <a:ahLst/>
              <a:cxnLst/>
              <a:rect r="r" b="b" t="t" l="l"/>
              <a:pathLst>
                <a:path h="6348730" w="5438261">
                  <a:moveTo>
                    <a:pt x="5419090" y="0"/>
                  </a:moveTo>
                  <a:lnTo>
                    <a:pt x="19050" y="0"/>
                  </a:lnTo>
                  <a:cubicBezTo>
                    <a:pt x="8890" y="0"/>
                    <a:pt x="0" y="8890"/>
                    <a:pt x="0" y="20320"/>
                  </a:cubicBezTo>
                  <a:lnTo>
                    <a:pt x="0" y="6329680"/>
                  </a:lnTo>
                  <a:cubicBezTo>
                    <a:pt x="0" y="6339840"/>
                    <a:pt x="8890" y="6348730"/>
                    <a:pt x="19050" y="6348730"/>
                  </a:cubicBezTo>
                  <a:lnTo>
                    <a:pt x="5419090" y="6348730"/>
                  </a:lnTo>
                  <a:cubicBezTo>
                    <a:pt x="5429250" y="6348730"/>
                    <a:pt x="5438140" y="6339840"/>
                    <a:pt x="5438140" y="6329680"/>
                  </a:cubicBezTo>
                  <a:lnTo>
                    <a:pt x="5438140" y="20320"/>
                  </a:lnTo>
                  <a:cubicBezTo>
                    <a:pt x="5439410" y="8890"/>
                    <a:pt x="5430520" y="0"/>
                    <a:pt x="5419090" y="0"/>
                  </a:cubicBezTo>
                  <a:close/>
                  <a:moveTo>
                    <a:pt x="5137150" y="314960"/>
                  </a:moveTo>
                  <a:lnTo>
                    <a:pt x="5137150" y="4970780"/>
                  </a:lnTo>
                  <a:cubicBezTo>
                    <a:pt x="5137150" y="4980940"/>
                    <a:pt x="5128260" y="4989830"/>
                    <a:pt x="5118100" y="4989830"/>
                  </a:cubicBezTo>
                  <a:lnTo>
                    <a:pt x="266700" y="4989830"/>
                  </a:lnTo>
                  <a:cubicBezTo>
                    <a:pt x="256540" y="4989830"/>
                    <a:pt x="247650" y="4980940"/>
                    <a:pt x="247650" y="4970780"/>
                  </a:cubicBezTo>
                  <a:lnTo>
                    <a:pt x="247650" y="314960"/>
                  </a:lnTo>
                  <a:cubicBezTo>
                    <a:pt x="247650" y="304800"/>
                    <a:pt x="256540" y="295910"/>
                    <a:pt x="266700" y="295910"/>
                  </a:cubicBezTo>
                  <a:lnTo>
                    <a:pt x="5118100" y="295910"/>
                  </a:lnTo>
                  <a:cubicBezTo>
                    <a:pt x="5129530" y="294640"/>
                    <a:pt x="5137150" y="303530"/>
                    <a:pt x="5137150" y="314960"/>
                  </a:cubicBezTo>
                  <a:close/>
                </a:path>
              </a:pathLst>
            </a:custGeom>
            <a:solidFill>
              <a:srgbClr val="F2F1EB"/>
            </a:solidFill>
          </p:spPr>
        </p:sp>
        <p:sp>
          <p:nvSpPr>
            <p:cNvPr name="Freeform 9" id="9"/>
            <p:cNvSpPr/>
            <p:nvPr/>
          </p:nvSpPr>
          <p:spPr>
            <a:xfrm flipH="false" flipV="false" rot="0">
              <a:off x="247650" y="294640"/>
              <a:ext cx="4889500" cy="4693920"/>
            </a:xfrm>
            <a:custGeom>
              <a:avLst/>
              <a:gdLst/>
              <a:ahLst/>
              <a:cxnLst/>
              <a:rect r="r" b="b" t="t" l="l"/>
              <a:pathLst>
                <a:path h="4693920" w="4889500">
                  <a:moveTo>
                    <a:pt x="4870450" y="0"/>
                  </a:moveTo>
                  <a:lnTo>
                    <a:pt x="19050" y="0"/>
                  </a:lnTo>
                  <a:cubicBezTo>
                    <a:pt x="8890" y="0"/>
                    <a:pt x="0" y="8890"/>
                    <a:pt x="0" y="19050"/>
                  </a:cubicBezTo>
                  <a:lnTo>
                    <a:pt x="0" y="4674870"/>
                  </a:lnTo>
                  <a:cubicBezTo>
                    <a:pt x="0" y="4686300"/>
                    <a:pt x="8890" y="4693920"/>
                    <a:pt x="19050" y="4693920"/>
                  </a:cubicBezTo>
                  <a:lnTo>
                    <a:pt x="4870450" y="4693920"/>
                  </a:lnTo>
                  <a:cubicBezTo>
                    <a:pt x="4880610" y="4693920"/>
                    <a:pt x="4889500" y="4685030"/>
                    <a:pt x="4889500" y="4674870"/>
                  </a:cubicBezTo>
                  <a:lnTo>
                    <a:pt x="4889500" y="20320"/>
                  </a:lnTo>
                  <a:cubicBezTo>
                    <a:pt x="4889500" y="8890"/>
                    <a:pt x="4881880" y="0"/>
                    <a:pt x="4870450" y="0"/>
                  </a:cubicBezTo>
                  <a:close/>
                </a:path>
              </a:pathLst>
            </a:custGeom>
            <a:blipFill>
              <a:blip r:embed="rId4"/>
              <a:stretch>
                <a:fillRect l="0" t="-2476" r="0" b="-2476"/>
              </a:stretch>
            </a:blipFill>
          </p:spPr>
        </p:sp>
        <p:sp>
          <p:nvSpPr>
            <p:cNvPr name="Freeform 10" id="10"/>
            <p:cNvSpPr/>
            <p:nvPr/>
          </p:nvSpPr>
          <p:spPr>
            <a:xfrm flipH="false" flipV="false" rot="0">
              <a:off x="1270" y="6350"/>
              <a:ext cx="5457190" cy="6342380"/>
            </a:xfrm>
            <a:custGeom>
              <a:avLst/>
              <a:gdLst/>
              <a:ahLst/>
              <a:cxnLst/>
              <a:rect r="r" b="b" t="t" l="l"/>
              <a:pathLst>
                <a:path h="6342380" w="5457190">
                  <a:moveTo>
                    <a:pt x="5137150" y="302260"/>
                  </a:moveTo>
                  <a:cubicBezTo>
                    <a:pt x="5137150" y="302260"/>
                    <a:pt x="5133340" y="290830"/>
                    <a:pt x="5119370" y="289560"/>
                  </a:cubicBezTo>
                  <a:lnTo>
                    <a:pt x="248920" y="289560"/>
                  </a:lnTo>
                  <a:cubicBezTo>
                    <a:pt x="240030" y="289560"/>
                    <a:pt x="228600" y="293370"/>
                    <a:pt x="228600" y="303530"/>
                  </a:cubicBezTo>
                  <a:lnTo>
                    <a:pt x="232410" y="312420"/>
                  </a:lnTo>
                  <a:cubicBezTo>
                    <a:pt x="236220" y="307340"/>
                    <a:pt x="242570" y="304800"/>
                    <a:pt x="248920" y="304800"/>
                  </a:cubicBezTo>
                  <a:lnTo>
                    <a:pt x="5123180" y="304800"/>
                  </a:lnTo>
                  <a:lnTo>
                    <a:pt x="5123180" y="4966970"/>
                  </a:lnTo>
                  <a:cubicBezTo>
                    <a:pt x="5123180" y="4973320"/>
                    <a:pt x="5120640" y="4979670"/>
                    <a:pt x="5115560" y="4983480"/>
                  </a:cubicBezTo>
                  <a:lnTo>
                    <a:pt x="5120640" y="4983480"/>
                  </a:lnTo>
                  <a:cubicBezTo>
                    <a:pt x="5129530" y="4983480"/>
                    <a:pt x="5137150" y="4975860"/>
                    <a:pt x="5137150" y="4966970"/>
                  </a:cubicBezTo>
                  <a:lnTo>
                    <a:pt x="5137150" y="302260"/>
                  </a:lnTo>
                  <a:close/>
                  <a:moveTo>
                    <a:pt x="5438140" y="6324600"/>
                  </a:moveTo>
                  <a:lnTo>
                    <a:pt x="20320" y="6324600"/>
                  </a:lnTo>
                  <a:lnTo>
                    <a:pt x="20320" y="12700"/>
                  </a:lnTo>
                  <a:lnTo>
                    <a:pt x="6350" y="0"/>
                  </a:lnTo>
                  <a:lnTo>
                    <a:pt x="5080" y="0"/>
                  </a:lnTo>
                  <a:cubicBezTo>
                    <a:pt x="2540" y="3810"/>
                    <a:pt x="0" y="7620"/>
                    <a:pt x="0" y="12700"/>
                  </a:cubicBezTo>
                  <a:lnTo>
                    <a:pt x="0" y="6323330"/>
                  </a:lnTo>
                  <a:cubicBezTo>
                    <a:pt x="0" y="6334760"/>
                    <a:pt x="8890" y="6342380"/>
                    <a:pt x="19050" y="6342380"/>
                  </a:cubicBezTo>
                  <a:lnTo>
                    <a:pt x="5444490" y="6342380"/>
                  </a:lnTo>
                  <a:cubicBezTo>
                    <a:pt x="5449570" y="6342380"/>
                    <a:pt x="5453380" y="6341110"/>
                    <a:pt x="5457190" y="6337300"/>
                  </a:cubicBezTo>
                  <a:lnTo>
                    <a:pt x="5438140" y="6324600"/>
                  </a:lnTo>
                  <a:close/>
                </a:path>
              </a:pathLst>
            </a:custGeom>
            <a:solidFill>
              <a:srgbClr val="3C3333"/>
            </a:solidFill>
          </p:spPr>
        </p:sp>
        <p:sp>
          <p:nvSpPr>
            <p:cNvPr name="Freeform 11" id="11"/>
            <p:cNvSpPr/>
            <p:nvPr/>
          </p:nvSpPr>
          <p:spPr>
            <a:xfrm flipH="false" flipV="false" rot="0">
              <a:off x="7620" y="0"/>
              <a:ext cx="5458460" cy="6344920"/>
            </a:xfrm>
            <a:custGeom>
              <a:avLst/>
              <a:gdLst/>
              <a:ahLst/>
              <a:cxnLst/>
              <a:rect r="r" b="b" t="t" l="l"/>
              <a:pathLst>
                <a:path h="6344920" w="5458460">
                  <a:moveTo>
                    <a:pt x="5125720" y="4987290"/>
                  </a:moveTo>
                  <a:cubicBezTo>
                    <a:pt x="5121910" y="4992370"/>
                    <a:pt x="5116830" y="4994910"/>
                    <a:pt x="5110480" y="4994910"/>
                  </a:cubicBezTo>
                  <a:lnTo>
                    <a:pt x="243840" y="4994910"/>
                  </a:lnTo>
                  <a:cubicBezTo>
                    <a:pt x="237490" y="4994910"/>
                    <a:pt x="231140" y="4992370"/>
                    <a:pt x="227330" y="4986020"/>
                  </a:cubicBezTo>
                  <a:cubicBezTo>
                    <a:pt x="222250" y="4982210"/>
                    <a:pt x="219710" y="4977130"/>
                    <a:pt x="219710" y="4970780"/>
                  </a:cubicBezTo>
                  <a:lnTo>
                    <a:pt x="219710" y="314960"/>
                  </a:lnTo>
                  <a:cubicBezTo>
                    <a:pt x="219710" y="309880"/>
                    <a:pt x="222250" y="304800"/>
                    <a:pt x="226060" y="300990"/>
                  </a:cubicBezTo>
                  <a:lnTo>
                    <a:pt x="240030" y="311150"/>
                  </a:lnTo>
                  <a:lnTo>
                    <a:pt x="240030" y="4975860"/>
                  </a:lnTo>
                  <a:lnTo>
                    <a:pt x="5110480" y="4975860"/>
                  </a:lnTo>
                  <a:cubicBezTo>
                    <a:pt x="5113020" y="4975860"/>
                    <a:pt x="5115560" y="4974590"/>
                    <a:pt x="5116830" y="4974590"/>
                  </a:cubicBezTo>
                  <a:lnTo>
                    <a:pt x="5125720" y="4987290"/>
                  </a:lnTo>
                  <a:close/>
                  <a:moveTo>
                    <a:pt x="5458460" y="19050"/>
                  </a:moveTo>
                  <a:lnTo>
                    <a:pt x="5458460" y="6330950"/>
                  </a:lnTo>
                  <a:cubicBezTo>
                    <a:pt x="5458460" y="6336030"/>
                    <a:pt x="5455920" y="6341110"/>
                    <a:pt x="5450840" y="6344920"/>
                  </a:cubicBezTo>
                  <a:lnTo>
                    <a:pt x="5429250" y="6329680"/>
                  </a:lnTo>
                  <a:lnTo>
                    <a:pt x="5429250" y="20320"/>
                  </a:lnTo>
                  <a:lnTo>
                    <a:pt x="13970" y="20320"/>
                  </a:lnTo>
                  <a:lnTo>
                    <a:pt x="0" y="7620"/>
                  </a:lnTo>
                  <a:cubicBezTo>
                    <a:pt x="3810" y="2540"/>
                    <a:pt x="8890" y="0"/>
                    <a:pt x="15240" y="0"/>
                  </a:cubicBezTo>
                  <a:lnTo>
                    <a:pt x="5439410" y="0"/>
                  </a:lnTo>
                  <a:cubicBezTo>
                    <a:pt x="5449570" y="0"/>
                    <a:pt x="5458460" y="8890"/>
                    <a:pt x="5458460" y="19050"/>
                  </a:cubicBezTo>
                  <a:close/>
                  <a:moveTo>
                    <a:pt x="5455920" y="30480"/>
                  </a:moveTo>
                  <a:cubicBezTo>
                    <a:pt x="5453380" y="26670"/>
                    <a:pt x="5450840" y="24130"/>
                    <a:pt x="5447030" y="21590"/>
                  </a:cubicBezTo>
                  <a:lnTo>
                    <a:pt x="5455920" y="30480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name="Group 12" id="12"/>
          <p:cNvGrpSpPr>
            <a:grpSpLocks noChangeAspect="true"/>
          </p:cNvGrpSpPr>
          <p:nvPr/>
        </p:nvGrpSpPr>
        <p:grpSpPr>
          <a:xfrm rot="675311">
            <a:off x="11027946" y="2779310"/>
            <a:ext cx="4474987" cy="5198637"/>
            <a:chOff x="0" y="0"/>
            <a:chExt cx="5466080" cy="6350000"/>
          </a:xfrm>
        </p:grpSpPr>
        <p:sp>
          <p:nvSpPr>
            <p:cNvPr name="Freeform 13" id="13"/>
            <p:cNvSpPr/>
            <p:nvPr/>
          </p:nvSpPr>
          <p:spPr>
            <a:xfrm flipH="false" flipV="false" rot="0">
              <a:off x="0" y="0"/>
              <a:ext cx="5438261" cy="6348730"/>
            </a:xfrm>
            <a:custGeom>
              <a:avLst/>
              <a:gdLst/>
              <a:ahLst/>
              <a:cxnLst/>
              <a:rect r="r" b="b" t="t" l="l"/>
              <a:pathLst>
                <a:path h="6348730" w="5438261">
                  <a:moveTo>
                    <a:pt x="5419090" y="0"/>
                  </a:moveTo>
                  <a:lnTo>
                    <a:pt x="19050" y="0"/>
                  </a:lnTo>
                  <a:cubicBezTo>
                    <a:pt x="8890" y="0"/>
                    <a:pt x="0" y="8890"/>
                    <a:pt x="0" y="20320"/>
                  </a:cubicBezTo>
                  <a:lnTo>
                    <a:pt x="0" y="6329680"/>
                  </a:lnTo>
                  <a:cubicBezTo>
                    <a:pt x="0" y="6339840"/>
                    <a:pt x="8890" y="6348730"/>
                    <a:pt x="19050" y="6348730"/>
                  </a:cubicBezTo>
                  <a:lnTo>
                    <a:pt x="5419090" y="6348730"/>
                  </a:lnTo>
                  <a:cubicBezTo>
                    <a:pt x="5429250" y="6348730"/>
                    <a:pt x="5438140" y="6339840"/>
                    <a:pt x="5438140" y="6329680"/>
                  </a:cubicBezTo>
                  <a:lnTo>
                    <a:pt x="5438140" y="20320"/>
                  </a:lnTo>
                  <a:cubicBezTo>
                    <a:pt x="5439410" y="8890"/>
                    <a:pt x="5430520" y="0"/>
                    <a:pt x="5419090" y="0"/>
                  </a:cubicBezTo>
                  <a:close/>
                  <a:moveTo>
                    <a:pt x="5137150" y="314960"/>
                  </a:moveTo>
                  <a:lnTo>
                    <a:pt x="5137150" y="4970780"/>
                  </a:lnTo>
                  <a:cubicBezTo>
                    <a:pt x="5137150" y="4980940"/>
                    <a:pt x="5128260" y="4989830"/>
                    <a:pt x="5118100" y="4989830"/>
                  </a:cubicBezTo>
                  <a:lnTo>
                    <a:pt x="266700" y="4989830"/>
                  </a:lnTo>
                  <a:cubicBezTo>
                    <a:pt x="256540" y="4989830"/>
                    <a:pt x="247650" y="4980940"/>
                    <a:pt x="247650" y="4970780"/>
                  </a:cubicBezTo>
                  <a:lnTo>
                    <a:pt x="247650" y="314960"/>
                  </a:lnTo>
                  <a:cubicBezTo>
                    <a:pt x="247650" y="304800"/>
                    <a:pt x="256540" y="295910"/>
                    <a:pt x="266700" y="295910"/>
                  </a:cubicBezTo>
                  <a:lnTo>
                    <a:pt x="5118100" y="295910"/>
                  </a:lnTo>
                  <a:cubicBezTo>
                    <a:pt x="5129530" y="294640"/>
                    <a:pt x="5137150" y="303530"/>
                    <a:pt x="5137150" y="314960"/>
                  </a:cubicBezTo>
                  <a:close/>
                </a:path>
              </a:pathLst>
            </a:custGeom>
            <a:solidFill>
              <a:srgbClr val="F2F1EB"/>
            </a:solidFill>
          </p:spPr>
        </p:sp>
        <p:sp>
          <p:nvSpPr>
            <p:cNvPr name="Freeform 14" id="14"/>
            <p:cNvSpPr/>
            <p:nvPr/>
          </p:nvSpPr>
          <p:spPr>
            <a:xfrm flipH="false" flipV="false" rot="0">
              <a:off x="247650" y="294640"/>
              <a:ext cx="4889500" cy="4693920"/>
            </a:xfrm>
            <a:custGeom>
              <a:avLst/>
              <a:gdLst/>
              <a:ahLst/>
              <a:cxnLst/>
              <a:rect r="r" b="b" t="t" l="l"/>
              <a:pathLst>
                <a:path h="4693920" w="4889500">
                  <a:moveTo>
                    <a:pt x="4870450" y="0"/>
                  </a:moveTo>
                  <a:lnTo>
                    <a:pt x="19050" y="0"/>
                  </a:lnTo>
                  <a:cubicBezTo>
                    <a:pt x="8890" y="0"/>
                    <a:pt x="0" y="8890"/>
                    <a:pt x="0" y="19050"/>
                  </a:cubicBezTo>
                  <a:lnTo>
                    <a:pt x="0" y="4674870"/>
                  </a:lnTo>
                  <a:cubicBezTo>
                    <a:pt x="0" y="4686300"/>
                    <a:pt x="8890" y="4693920"/>
                    <a:pt x="19050" y="4693920"/>
                  </a:cubicBezTo>
                  <a:lnTo>
                    <a:pt x="4870450" y="4693920"/>
                  </a:lnTo>
                  <a:cubicBezTo>
                    <a:pt x="4880610" y="4693920"/>
                    <a:pt x="4889500" y="4685030"/>
                    <a:pt x="4889500" y="4674870"/>
                  </a:cubicBezTo>
                  <a:lnTo>
                    <a:pt x="4889500" y="20320"/>
                  </a:lnTo>
                  <a:cubicBezTo>
                    <a:pt x="4889500" y="8890"/>
                    <a:pt x="4881880" y="0"/>
                    <a:pt x="4870450" y="0"/>
                  </a:cubicBezTo>
                  <a:close/>
                </a:path>
              </a:pathLst>
            </a:custGeom>
            <a:blipFill>
              <a:blip r:embed="rId5"/>
              <a:stretch>
                <a:fillRect l="-22045" t="0" r="-22045" b="0"/>
              </a:stretch>
            </a:blipFill>
          </p:spPr>
        </p:sp>
        <p:sp>
          <p:nvSpPr>
            <p:cNvPr name="Freeform 15" id="15"/>
            <p:cNvSpPr/>
            <p:nvPr/>
          </p:nvSpPr>
          <p:spPr>
            <a:xfrm flipH="false" flipV="false" rot="0">
              <a:off x="1270" y="6350"/>
              <a:ext cx="5457190" cy="6342380"/>
            </a:xfrm>
            <a:custGeom>
              <a:avLst/>
              <a:gdLst/>
              <a:ahLst/>
              <a:cxnLst/>
              <a:rect r="r" b="b" t="t" l="l"/>
              <a:pathLst>
                <a:path h="6342380" w="5457190">
                  <a:moveTo>
                    <a:pt x="5137150" y="302260"/>
                  </a:moveTo>
                  <a:cubicBezTo>
                    <a:pt x="5137150" y="302260"/>
                    <a:pt x="5133340" y="290830"/>
                    <a:pt x="5119370" y="289560"/>
                  </a:cubicBezTo>
                  <a:lnTo>
                    <a:pt x="248920" y="289560"/>
                  </a:lnTo>
                  <a:cubicBezTo>
                    <a:pt x="240030" y="289560"/>
                    <a:pt x="228600" y="293370"/>
                    <a:pt x="228600" y="303530"/>
                  </a:cubicBezTo>
                  <a:lnTo>
                    <a:pt x="232410" y="312420"/>
                  </a:lnTo>
                  <a:cubicBezTo>
                    <a:pt x="236220" y="307340"/>
                    <a:pt x="242570" y="304800"/>
                    <a:pt x="248920" y="304800"/>
                  </a:cubicBezTo>
                  <a:lnTo>
                    <a:pt x="5123180" y="304800"/>
                  </a:lnTo>
                  <a:lnTo>
                    <a:pt x="5123180" y="4966970"/>
                  </a:lnTo>
                  <a:cubicBezTo>
                    <a:pt x="5123180" y="4973320"/>
                    <a:pt x="5120640" y="4979670"/>
                    <a:pt x="5115560" y="4983480"/>
                  </a:cubicBezTo>
                  <a:lnTo>
                    <a:pt x="5120640" y="4983480"/>
                  </a:lnTo>
                  <a:cubicBezTo>
                    <a:pt x="5129530" y="4983480"/>
                    <a:pt x="5137150" y="4975860"/>
                    <a:pt x="5137150" y="4966970"/>
                  </a:cubicBezTo>
                  <a:lnTo>
                    <a:pt x="5137150" y="302260"/>
                  </a:lnTo>
                  <a:close/>
                  <a:moveTo>
                    <a:pt x="5438140" y="6324600"/>
                  </a:moveTo>
                  <a:lnTo>
                    <a:pt x="20320" y="6324600"/>
                  </a:lnTo>
                  <a:lnTo>
                    <a:pt x="20320" y="12700"/>
                  </a:lnTo>
                  <a:lnTo>
                    <a:pt x="6350" y="0"/>
                  </a:lnTo>
                  <a:lnTo>
                    <a:pt x="5080" y="0"/>
                  </a:lnTo>
                  <a:cubicBezTo>
                    <a:pt x="2540" y="3810"/>
                    <a:pt x="0" y="7620"/>
                    <a:pt x="0" y="12700"/>
                  </a:cubicBezTo>
                  <a:lnTo>
                    <a:pt x="0" y="6323330"/>
                  </a:lnTo>
                  <a:cubicBezTo>
                    <a:pt x="0" y="6334760"/>
                    <a:pt x="8890" y="6342380"/>
                    <a:pt x="19050" y="6342380"/>
                  </a:cubicBezTo>
                  <a:lnTo>
                    <a:pt x="5444490" y="6342380"/>
                  </a:lnTo>
                  <a:cubicBezTo>
                    <a:pt x="5449570" y="6342380"/>
                    <a:pt x="5453380" y="6341110"/>
                    <a:pt x="5457190" y="6337300"/>
                  </a:cubicBezTo>
                  <a:lnTo>
                    <a:pt x="5438140" y="6324600"/>
                  </a:lnTo>
                  <a:close/>
                </a:path>
              </a:pathLst>
            </a:custGeom>
            <a:solidFill>
              <a:srgbClr val="3C3333"/>
            </a:solidFill>
          </p:spPr>
        </p:sp>
        <p:sp>
          <p:nvSpPr>
            <p:cNvPr name="Freeform 16" id="16"/>
            <p:cNvSpPr/>
            <p:nvPr/>
          </p:nvSpPr>
          <p:spPr>
            <a:xfrm flipH="false" flipV="false" rot="0">
              <a:off x="7620" y="0"/>
              <a:ext cx="5458460" cy="6344920"/>
            </a:xfrm>
            <a:custGeom>
              <a:avLst/>
              <a:gdLst/>
              <a:ahLst/>
              <a:cxnLst/>
              <a:rect r="r" b="b" t="t" l="l"/>
              <a:pathLst>
                <a:path h="6344920" w="5458460">
                  <a:moveTo>
                    <a:pt x="5125720" y="4987290"/>
                  </a:moveTo>
                  <a:cubicBezTo>
                    <a:pt x="5121910" y="4992370"/>
                    <a:pt x="5116830" y="4994910"/>
                    <a:pt x="5110480" y="4994910"/>
                  </a:cubicBezTo>
                  <a:lnTo>
                    <a:pt x="243840" y="4994910"/>
                  </a:lnTo>
                  <a:cubicBezTo>
                    <a:pt x="237490" y="4994910"/>
                    <a:pt x="231140" y="4992370"/>
                    <a:pt x="227330" y="4986020"/>
                  </a:cubicBezTo>
                  <a:cubicBezTo>
                    <a:pt x="222250" y="4982210"/>
                    <a:pt x="219710" y="4977130"/>
                    <a:pt x="219710" y="4970780"/>
                  </a:cubicBezTo>
                  <a:lnTo>
                    <a:pt x="219710" y="314960"/>
                  </a:lnTo>
                  <a:cubicBezTo>
                    <a:pt x="219710" y="309880"/>
                    <a:pt x="222250" y="304800"/>
                    <a:pt x="226060" y="300990"/>
                  </a:cubicBezTo>
                  <a:lnTo>
                    <a:pt x="240030" y="311150"/>
                  </a:lnTo>
                  <a:lnTo>
                    <a:pt x="240030" y="4975860"/>
                  </a:lnTo>
                  <a:lnTo>
                    <a:pt x="5110480" y="4975860"/>
                  </a:lnTo>
                  <a:cubicBezTo>
                    <a:pt x="5113020" y="4975860"/>
                    <a:pt x="5115560" y="4974590"/>
                    <a:pt x="5116830" y="4974590"/>
                  </a:cubicBezTo>
                  <a:lnTo>
                    <a:pt x="5125720" y="4987290"/>
                  </a:lnTo>
                  <a:close/>
                  <a:moveTo>
                    <a:pt x="5458460" y="19050"/>
                  </a:moveTo>
                  <a:lnTo>
                    <a:pt x="5458460" y="6330950"/>
                  </a:lnTo>
                  <a:cubicBezTo>
                    <a:pt x="5458460" y="6336030"/>
                    <a:pt x="5455920" y="6341110"/>
                    <a:pt x="5450840" y="6344920"/>
                  </a:cubicBezTo>
                  <a:lnTo>
                    <a:pt x="5429250" y="6329680"/>
                  </a:lnTo>
                  <a:lnTo>
                    <a:pt x="5429250" y="20320"/>
                  </a:lnTo>
                  <a:lnTo>
                    <a:pt x="13970" y="20320"/>
                  </a:lnTo>
                  <a:lnTo>
                    <a:pt x="0" y="7620"/>
                  </a:lnTo>
                  <a:cubicBezTo>
                    <a:pt x="3810" y="2540"/>
                    <a:pt x="8890" y="0"/>
                    <a:pt x="15240" y="0"/>
                  </a:cubicBezTo>
                  <a:lnTo>
                    <a:pt x="5439410" y="0"/>
                  </a:lnTo>
                  <a:cubicBezTo>
                    <a:pt x="5449570" y="0"/>
                    <a:pt x="5458460" y="8890"/>
                    <a:pt x="5458460" y="19050"/>
                  </a:cubicBezTo>
                  <a:close/>
                  <a:moveTo>
                    <a:pt x="5455920" y="30480"/>
                  </a:moveTo>
                  <a:cubicBezTo>
                    <a:pt x="5453380" y="26670"/>
                    <a:pt x="5450840" y="24130"/>
                    <a:pt x="5447030" y="21590"/>
                  </a:cubicBezTo>
                  <a:lnTo>
                    <a:pt x="5455920" y="30480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name="Group 17" id="17"/>
          <p:cNvGrpSpPr>
            <a:grpSpLocks noChangeAspect="true"/>
          </p:cNvGrpSpPr>
          <p:nvPr/>
        </p:nvGrpSpPr>
        <p:grpSpPr>
          <a:xfrm rot="0">
            <a:off x="6552959" y="3054343"/>
            <a:ext cx="4474987" cy="5198637"/>
            <a:chOff x="0" y="0"/>
            <a:chExt cx="5466080" cy="6350000"/>
          </a:xfrm>
        </p:grpSpPr>
        <p:sp>
          <p:nvSpPr>
            <p:cNvPr name="Freeform 18" id="18"/>
            <p:cNvSpPr/>
            <p:nvPr/>
          </p:nvSpPr>
          <p:spPr>
            <a:xfrm flipH="false" flipV="false" rot="0">
              <a:off x="0" y="0"/>
              <a:ext cx="5438261" cy="6348730"/>
            </a:xfrm>
            <a:custGeom>
              <a:avLst/>
              <a:gdLst/>
              <a:ahLst/>
              <a:cxnLst/>
              <a:rect r="r" b="b" t="t" l="l"/>
              <a:pathLst>
                <a:path h="6348730" w="5438261">
                  <a:moveTo>
                    <a:pt x="5419090" y="0"/>
                  </a:moveTo>
                  <a:lnTo>
                    <a:pt x="19050" y="0"/>
                  </a:lnTo>
                  <a:cubicBezTo>
                    <a:pt x="8890" y="0"/>
                    <a:pt x="0" y="8890"/>
                    <a:pt x="0" y="20320"/>
                  </a:cubicBezTo>
                  <a:lnTo>
                    <a:pt x="0" y="6329680"/>
                  </a:lnTo>
                  <a:cubicBezTo>
                    <a:pt x="0" y="6339840"/>
                    <a:pt x="8890" y="6348730"/>
                    <a:pt x="19050" y="6348730"/>
                  </a:cubicBezTo>
                  <a:lnTo>
                    <a:pt x="5419090" y="6348730"/>
                  </a:lnTo>
                  <a:cubicBezTo>
                    <a:pt x="5429250" y="6348730"/>
                    <a:pt x="5438140" y="6339840"/>
                    <a:pt x="5438140" y="6329680"/>
                  </a:cubicBezTo>
                  <a:lnTo>
                    <a:pt x="5438140" y="20320"/>
                  </a:lnTo>
                  <a:cubicBezTo>
                    <a:pt x="5439410" y="8890"/>
                    <a:pt x="5430520" y="0"/>
                    <a:pt x="5419090" y="0"/>
                  </a:cubicBezTo>
                  <a:close/>
                  <a:moveTo>
                    <a:pt x="5137150" y="314960"/>
                  </a:moveTo>
                  <a:lnTo>
                    <a:pt x="5137150" y="4970780"/>
                  </a:lnTo>
                  <a:cubicBezTo>
                    <a:pt x="5137150" y="4980940"/>
                    <a:pt x="5128260" y="4989830"/>
                    <a:pt x="5118100" y="4989830"/>
                  </a:cubicBezTo>
                  <a:lnTo>
                    <a:pt x="266700" y="4989830"/>
                  </a:lnTo>
                  <a:cubicBezTo>
                    <a:pt x="256540" y="4989830"/>
                    <a:pt x="247650" y="4980940"/>
                    <a:pt x="247650" y="4970780"/>
                  </a:cubicBezTo>
                  <a:lnTo>
                    <a:pt x="247650" y="314960"/>
                  </a:lnTo>
                  <a:cubicBezTo>
                    <a:pt x="247650" y="304800"/>
                    <a:pt x="256540" y="295910"/>
                    <a:pt x="266700" y="295910"/>
                  </a:cubicBezTo>
                  <a:lnTo>
                    <a:pt x="5118100" y="295910"/>
                  </a:lnTo>
                  <a:cubicBezTo>
                    <a:pt x="5129530" y="294640"/>
                    <a:pt x="5137150" y="303530"/>
                    <a:pt x="5137150" y="314960"/>
                  </a:cubicBezTo>
                  <a:close/>
                </a:path>
              </a:pathLst>
            </a:custGeom>
            <a:solidFill>
              <a:srgbClr val="F2F1EB"/>
            </a:solidFill>
          </p:spPr>
        </p:sp>
        <p:sp>
          <p:nvSpPr>
            <p:cNvPr name="Freeform 19" id="19"/>
            <p:cNvSpPr/>
            <p:nvPr/>
          </p:nvSpPr>
          <p:spPr>
            <a:xfrm flipH="false" flipV="false" rot="0">
              <a:off x="247650" y="294640"/>
              <a:ext cx="4889500" cy="4693920"/>
            </a:xfrm>
            <a:custGeom>
              <a:avLst/>
              <a:gdLst/>
              <a:ahLst/>
              <a:cxnLst/>
              <a:rect r="r" b="b" t="t" l="l"/>
              <a:pathLst>
                <a:path h="4693920" w="4889500">
                  <a:moveTo>
                    <a:pt x="4870450" y="0"/>
                  </a:moveTo>
                  <a:lnTo>
                    <a:pt x="19050" y="0"/>
                  </a:lnTo>
                  <a:cubicBezTo>
                    <a:pt x="8890" y="0"/>
                    <a:pt x="0" y="8890"/>
                    <a:pt x="0" y="19050"/>
                  </a:cubicBezTo>
                  <a:lnTo>
                    <a:pt x="0" y="4674870"/>
                  </a:lnTo>
                  <a:cubicBezTo>
                    <a:pt x="0" y="4686300"/>
                    <a:pt x="8890" y="4693920"/>
                    <a:pt x="19050" y="4693920"/>
                  </a:cubicBezTo>
                  <a:lnTo>
                    <a:pt x="4870450" y="4693920"/>
                  </a:lnTo>
                  <a:cubicBezTo>
                    <a:pt x="4880610" y="4693920"/>
                    <a:pt x="4889500" y="4685030"/>
                    <a:pt x="4889500" y="4674870"/>
                  </a:cubicBezTo>
                  <a:lnTo>
                    <a:pt x="4889500" y="20320"/>
                  </a:lnTo>
                  <a:cubicBezTo>
                    <a:pt x="4889500" y="8890"/>
                    <a:pt x="4881880" y="0"/>
                    <a:pt x="4870450" y="0"/>
                  </a:cubicBezTo>
                  <a:close/>
                </a:path>
              </a:pathLst>
            </a:custGeom>
            <a:blipFill>
              <a:blip r:embed="rId6"/>
              <a:stretch>
                <a:fillRect l="-30421" t="-8650" r="-52222" b="-18106"/>
              </a:stretch>
            </a:blipFill>
          </p:spPr>
        </p:sp>
        <p:sp>
          <p:nvSpPr>
            <p:cNvPr name="Freeform 20" id="20"/>
            <p:cNvSpPr/>
            <p:nvPr/>
          </p:nvSpPr>
          <p:spPr>
            <a:xfrm flipH="false" flipV="false" rot="0">
              <a:off x="1270" y="6350"/>
              <a:ext cx="5457190" cy="6342380"/>
            </a:xfrm>
            <a:custGeom>
              <a:avLst/>
              <a:gdLst/>
              <a:ahLst/>
              <a:cxnLst/>
              <a:rect r="r" b="b" t="t" l="l"/>
              <a:pathLst>
                <a:path h="6342380" w="5457190">
                  <a:moveTo>
                    <a:pt x="5137150" y="302260"/>
                  </a:moveTo>
                  <a:cubicBezTo>
                    <a:pt x="5137150" y="302260"/>
                    <a:pt x="5133340" y="290830"/>
                    <a:pt x="5119370" y="289560"/>
                  </a:cubicBezTo>
                  <a:lnTo>
                    <a:pt x="248920" y="289560"/>
                  </a:lnTo>
                  <a:cubicBezTo>
                    <a:pt x="240030" y="289560"/>
                    <a:pt x="228600" y="293370"/>
                    <a:pt x="228600" y="303530"/>
                  </a:cubicBezTo>
                  <a:lnTo>
                    <a:pt x="232410" y="312420"/>
                  </a:lnTo>
                  <a:cubicBezTo>
                    <a:pt x="236220" y="307340"/>
                    <a:pt x="242570" y="304800"/>
                    <a:pt x="248920" y="304800"/>
                  </a:cubicBezTo>
                  <a:lnTo>
                    <a:pt x="5123180" y="304800"/>
                  </a:lnTo>
                  <a:lnTo>
                    <a:pt x="5123180" y="4966970"/>
                  </a:lnTo>
                  <a:cubicBezTo>
                    <a:pt x="5123180" y="4973320"/>
                    <a:pt x="5120640" y="4979670"/>
                    <a:pt x="5115560" y="4983480"/>
                  </a:cubicBezTo>
                  <a:lnTo>
                    <a:pt x="5120640" y="4983480"/>
                  </a:lnTo>
                  <a:cubicBezTo>
                    <a:pt x="5129530" y="4983480"/>
                    <a:pt x="5137150" y="4975860"/>
                    <a:pt x="5137150" y="4966970"/>
                  </a:cubicBezTo>
                  <a:lnTo>
                    <a:pt x="5137150" y="302260"/>
                  </a:lnTo>
                  <a:close/>
                  <a:moveTo>
                    <a:pt x="5438140" y="6324600"/>
                  </a:moveTo>
                  <a:lnTo>
                    <a:pt x="20320" y="6324600"/>
                  </a:lnTo>
                  <a:lnTo>
                    <a:pt x="20320" y="12700"/>
                  </a:lnTo>
                  <a:lnTo>
                    <a:pt x="6350" y="0"/>
                  </a:lnTo>
                  <a:lnTo>
                    <a:pt x="5080" y="0"/>
                  </a:lnTo>
                  <a:cubicBezTo>
                    <a:pt x="2540" y="3810"/>
                    <a:pt x="0" y="7620"/>
                    <a:pt x="0" y="12700"/>
                  </a:cubicBezTo>
                  <a:lnTo>
                    <a:pt x="0" y="6323330"/>
                  </a:lnTo>
                  <a:cubicBezTo>
                    <a:pt x="0" y="6334760"/>
                    <a:pt x="8890" y="6342380"/>
                    <a:pt x="19050" y="6342380"/>
                  </a:cubicBezTo>
                  <a:lnTo>
                    <a:pt x="5444490" y="6342380"/>
                  </a:lnTo>
                  <a:cubicBezTo>
                    <a:pt x="5449570" y="6342380"/>
                    <a:pt x="5453380" y="6341110"/>
                    <a:pt x="5457190" y="6337300"/>
                  </a:cubicBezTo>
                  <a:lnTo>
                    <a:pt x="5438140" y="6324600"/>
                  </a:lnTo>
                  <a:close/>
                </a:path>
              </a:pathLst>
            </a:custGeom>
            <a:solidFill>
              <a:srgbClr val="3C3333"/>
            </a:solidFill>
          </p:spPr>
        </p:sp>
        <p:sp>
          <p:nvSpPr>
            <p:cNvPr name="Freeform 21" id="21"/>
            <p:cNvSpPr/>
            <p:nvPr/>
          </p:nvSpPr>
          <p:spPr>
            <a:xfrm flipH="false" flipV="false" rot="0">
              <a:off x="7620" y="0"/>
              <a:ext cx="5458460" cy="6344920"/>
            </a:xfrm>
            <a:custGeom>
              <a:avLst/>
              <a:gdLst/>
              <a:ahLst/>
              <a:cxnLst/>
              <a:rect r="r" b="b" t="t" l="l"/>
              <a:pathLst>
                <a:path h="6344920" w="5458460">
                  <a:moveTo>
                    <a:pt x="5125720" y="4987290"/>
                  </a:moveTo>
                  <a:cubicBezTo>
                    <a:pt x="5121910" y="4992370"/>
                    <a:pt x="5116830" y="4994910"/>
                    <a:pt x="5110480" y="4994910"/>
                  </a:cubicBezTo>
                  <a:lnTo>
                    <a:pt x="243840" y="4994910"/>
                  </a:lnTo>
                  <a:cubicBezTo>
                    <a:pt x="237490" y="4994910"/>
                    <a:pt x="231140" y="4992370"/>
                    <a:pt x="227330" y="4986020"/>
                  </a:cubicBezTo>
                  <a:cubicBezTo>
                    <a:pt x="222250" y="4982210"/>
                    <a:pt x="219710" y="4977130"/>
                    <a:pt x="219710" y="4970780"/>
                  </a:cubicBezTo>
                  <a:lnTo>
                    <a:pt x="219710" y="314960"/>
                  </a:lnTo>
                  <a:cubicBezTo>
                    <a:pt x="219710" y="309880"/>
                    <a:pt x="222250" y="304800"/>
                    <a:pt x="226060" y="300990"/>
                  </a:cubicBezTo>
                  <a:lnTo>
                    <a:pt x="240030" y="311150"/>
                  </a:lnTo>
                  <a:lnTo>
                    <a:pt x="240030" y="4975860"/>
                  </a:lnTo>
                  <a:lnTo>
                    <a:pt x="5110480" y="4975860"/>
                  </a:lnTo>
                  <a:cubicBezTo>
                    <a:pt x="5113020" y="4975860"/>
                    <a:pt x="5115560" y="4974590"/>
                    <a:pt x="5116830" y="4974590"/>
                  </a:cubicBezTo>
                  <a:lnTo>
                    <a:pt x="5125720" y="4987290"/>
                  </a:lnTo>
                  <a:close/>
                  <a:moveTo>
                    <a:pt x="5458460" y="19050"/>
                  </a:moveTo>
                  <a:lnTo>
                    <a:pt x="5458460" y="6330950"/>
                  </a:lnTo>
                  <a:cubicBezTo>
                    <a:pt x="5458460" y="6336030"/>
                    <a:pt x="5455920" y="6341110"/>
                    <a:pt x="5450840" y="6344920"/>
                  </a:cubicBezTo>
                  <a:lnTo>
                    <a:pt x="5429250" y="6329680"/>
                  </a:lnTo>
                  <a:lnTo>
                    <a:pt x="5429250" y="20320"/>
                  </a:lnTo>
                  <a:lnTo>
                    <a:pt x="13970" y="20320"/>
                  </a:lnTo>
                  <a:lnTo>
                    <a:pt x="0" y="7620"/>
                  </a:lnTo>
                  <a:cubicBezTo>
                    <a:pt x="3810" y="2540"/>
                    <a:pt x="8890" y="0"/>
                    <a:pt x="15240" y="0"/>
                  </a:cubicBezTo>
                  <a:lnTo>
                    <a:pt x="5439410" y="0"/>
                  </a:lnTo>
                  <a:cubicBezTo>
                    <a:pt x="5449570" y="0"/>
                    <a:pt x="5458460" y="8890"/>
                    <a:pt x="5458460" y="19050"/>
                  </a:cubicBezTo>
                  <a:close/>
                  <a:moveTo>
                    <a:pt x="5455920" y="30480"/>
                  </a:moveTo>
                  <a:cubicBezTo>
                    <a:pt x="5453380" y="26670"/>
                    <a:pt x="5450840" y="24130"/>
                    <a:pt x="5447030" y="21590"/>
                  </a:cubicBezTo>
                  <a:lnTo>
                    <a:pt x="5455920" y="30480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name="Group 22" id="22"/>
          <p:cNvGrpSpPr/>
          <p:nvPr/>
        </p:nvGrpSpPr>
        <p:grpSpPr>
          <a:xfrm rot="0">
            <a:off x="5870458" y="8845004"/>
            <a:ext cx="6547084" cy="934634"/>
            <a:chOff x="0" y="0"/>
            <a:chExt cx="8729445" cy="1246179"/>
          </a:xfrm>
        </p:grpSpPr>
        <p:sp>
          <p:nvSpPr>
            <p:cNvPr name="TextBox 23" id="23"/>
            <p:cNvSpPr txBox="true"/>
            <p:nvPr/>
          </p:nvSpPr>
          <p:spPr>
            <a:xfrm rot="0">
              <a:off x="0" y="147721"/>
              <a:ext cx="4060526" cy="939717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>
                <a:lnSpc>
                  <a:spcPts val="6041"/>
                </a:lnSpc>
              </a:pPr>
              <a:r>
                <a:rPr lang="en-US" sz="4315" b="true">
                  <a:solidFill>
                    <a:srgbClr val="FFFFFF"/>
                  </a:solidFill>
                  <a:latin typeface="Montserrat Classic Bold"/>
                  <a:ea typeface="Montserrat Classic Bold"/>
                  <a:cs typeface="Montserrat Classic Bold"/>
                  <a:sym typeface="Montserrat Classic Bold"/>
                </a:rPr>
                <a:t>NATIONAL</a:t>
              </a:r>
            </a:p>
          </p:txBody>
        </p:sp>
        <p:sp>
          <p:nvSpPr>
            <p:cNvPr name="Freeform 24" id="24"/>
            <p:cNvSpPr/>
            <p:nvPr/>
          </p:nvSpPr>
          <p:spPr>
            <a:xfrm flipH="false" flipV="false" rot="0">
              <a:off x="4256821" y="0"/>
              <a:ext cx="1341103" cy="1246179"/>
            </a:xfrm>
            <a:custGeom>
              <a:avLst/>
              <a:gdLst/>
              <a:ahLst/>
              <a:cxnLst/>
              <a:rect r="r" b="b" t="t" l="l"/>
              <a:pathLst>
                <a:path h="1246179" w="1341103">
                  <a:moveTo>
                    <a:pt x="0" y="0"/>
                  </a:moveTo>
                  <a:lnTo>
                    <a:pt x="1341103" y="0"/>
                  </a:lnTo>
                  <a:lnTo>
                    <a:pt x="1341103" y="1246179"/>
                  </a:lnTo>
                  <a:lnTo>
                    <a:pt x="0" y="124617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/>
              <a:stretch>
                <a:fillRect l="0" t="0" r="0" b="0"/>
              </a:stretch>
            </a:blipFill>
          </p:spPr>
        </p:sp>
        <p:sp>
          <p:nvSpPr>
            <p:cNvPr name="TextBox 25" id="25"/>
            <p:cNvSpPr txBox="true"/>
            <p:nvPr/>
          </p:nvSpPr>
          <p:spPr>
            <a:xfrm rot="0">
              <a:off x="5794219" y="110368"/>
              <a:ext cx="2935226" cy="939589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>
                <a:lnSpc>
                  <a:spcPts val="6038"/>
                </a:lnSpc>
              </a:pPr>
              <a:r>
                <a:rPr lang="en-US" sz="4312" b="true">
                  <a:solidFill>
                    <a:srgbClr val="FFFFFF"/>
                  </a:solidFill>
                  <a:latin typeface="Montserrat Classic Bold"/>
                  <a:ea typeface="Montserrat Classic Bold"/>
                  <a:cs typeface="Montserrat Classic Bold"/>
                  <a:sym typeface="Montserrat Classic Bold"/>
                </a:rPr>
                <a:t>MONTH</a:t>
              </a:r>
            </a:p>
          </p:txBody>
        </p:sp>
      </p:grpSp>
      <p:sp>
        <p:nvSpPr>
          <p:cNvPr name="TextBox 26" id="26"/>
          <p:cNvSpPr txBox="true"/>
          <p:nvPr/>
        </p:nvSpPr>
        <p:spPr>
          <a:xfrm rot="-735475">
            <a:off x="3120445" y="7593698"/>
            <a:ext cx="3261781" cy="66446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553"/>
              </a:lnSpc>
            </a:pPr>
            <a:r>
              <a:rPr lang="en-US" sz="2579">
                <a:solidFill>
                  <a:srgbClr val="000000"/>
                </a:solidFill>
                <a:latin typeface="Canva Student Font"/>
                <a:ea typeface="Canva Student Font"/>
                <a:cs typeface="Canva Student Font"/>
                <a:sym typeface="Canva Student Font"/>
              </a:rPr>
              <a:t>Griffin Montejo, </a:t>
            </a:r>
          </a:p>
          <a:p>
            <a:pPr algn="ctr">
              <a:lnSpc>
                <a:spcPts val="2553"/>
              </a:lnSpc>
            </a:pPr>
            <a:r>
              <a:rPr lang="en-US" sz="2579">
                <a:solidFill>
                  <a:srgbClr val="000000"/>
                </a:solidFill>
                <a:latin typeface="Canva Student Font"/>
                <a:ea typeface="Canva Student Font"/>
                <a:cs typeface="Canva Student Font"/>
                <a:sym typeface="Canva Student Font"/>
              </a:rPr>
              <a:t>Heart &amp; liver recipient</a:t>
            </a:r>
          </a:p>
        </p:txBody>
      </p:sp>
      <p:sp>
        <p:nvSpPr>
          <p:cNvPr name="TextBox 27" id="27"/>
          <p:cNvSpPr txBox="true"/>
          <p:nvPr/>
        </p:nvSpPr>
        <p:spPr>
          <a:xfrm rot="0">
            <a:off x="7183978" y="7315598"/>
            <a:ext cx="3212948" cy="66589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501"/>
              </a:lnSpc>
            </a:pPr>
            <a:r>
              <a:rPr lang="en-US" sz="2579">
                <a:solidFill>
                  <a:srgbClr val="000000"/>
                </a:solidFill>
                <a:latin typeface="Canva Student Font"/>
                <a:ea typeface="Canva Student Font"/>
                <a:cs typeface="Canva Student Font"/>
                <a:sym typeface="Canva Student Font"/>
              </a:rPr>
              <a:t>Jennifer Adams,</a:t>
            </a:r>
          </a:p>
          <a:p>
            <a:pPr algn="ctr">
              <a:lnSpc>
                <a:spcPts val="2501"/>
              </a:lnSpc>
            </a:pPr>
            <a:r>
              <a:rPr lang="en-US" sz="2579">
                <a:solidFill>
                  <a:srgbClr val="000000"/>
                </a:solidFill>
                <a:latin typeface="Canva Student Font"/>
                <a:ea typeface="Canva Student Font"/>
                <a:cs typeface="Canva Student Font"/>
                <a:sym typeface="Canva Student Font"/>
              </a:rPr>
              <a:t>Double-lung recipient</a:t>
            </a:r>
          </a:p>
        </p:txBody>
      </p:sp>
      <p:sp>
        <p:nvSpPr>
          <p:cNvPr name="TextBox 28" id="28"/>
          <p:cNvSpPr txBox="true"/>
          <p:nvPr/>
        </p:nvSpPr>
        <p:spPr>
          <a:xfrm rot="757382">
            <a:off x="11056440" y="7138061"/>
            <a:ext cx="3649910" cy="66446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553"/>
              </a:lnSpc>
            </a:pPr>
            <a:r>
              <a:rPr lang="en-US" sz="2579">
                <a:solidFill>
                  <a:srgbClr val="000000"/>
                </a:solidFill>
                <a:latin typeface="Canva Student Font"/>
                <a:ea typeface="Canva Student Font"/>
                <a:cs typeface="Canva Student Font"/>
                <a:sym typeface="Canva Student Font"/>
              </a:rPr>
              <a:t>Valen Krasnov, </a:t>
            </a:r>
          </a:p>
          <a:p>
            <a:pPr algn="ctr">
              <a:lnSpc>
                <a:spcPts val="2553"/>
              </a:lnSpc>
            </a:pPr>
            <a:r>
              <a:rPr lang="en-US" sz="2579">
                <a:solidFill>
                  <a:srgbClr val="000000"/>
                </a:solidFill>
                <a:latin typeface="Canva Student Font"/>
                <a:ea typeface="Canva Student Font"/>
                <a:cs typeface="Canva Student Font"/>
                <a:sym typeface="Canva Student Font"/>
              </a:rPr>
              <a:t>Liver recipient</a:t>
            </a:r>
          </a:p>
        </p:txBody>
      </p:sp>
      <p:sp>
        <p:nvSpPr>
          <p:cNvPr name="TextBox 29" id="29"/>
          <p:cNvSpPr txBox="true"/>
          <p:nvPr/>
        </p:nvSpPr>
        <p:spPr>
          <a:xfrm rot="0">
            <a:off x="5716824" y="101583"/>
            <a:ext cx="4200514" cy="282909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2256"/>
              </a:lnSpc>
            </a:pPr>
            <a:r>
              <a:rPr lang="en-US" sz="15897">
                <a:solidFill>
                  <a:srgbClr val="FAF5EA"/>
                </a:solidFill>
                <a:latin typeface="Lavonia Classy"/>
                <a:ea typeface="Lavonia Classy"/>
                <a:cs typeface="Lavonia Classy"/>
                <a:sym typeface="Lavonia Classy"/>
              </a:rPr>
              <a:t>legacy</a:t>
            </a:r>
          </a:p>
        </p:txBody>
      </p:sp>
      <p:sp>
        <p:nvSpPr>
          <p:cNvPr name="TextBox 30" id="30"/>
          <p:cNvSpPr txBox="true"/>
          <p:nvPr/>
        </p:nvSpPr>
        <p:spPr>
          <a:xfrm rot="0">
            <a:off x="1028700" y="1212675"/>
            <a:ext cx="4557183" cy="130750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0719"/>
              </a:lnSpc>
            </a:pPr>
            <a:r>
              <a:rPr lang="en-US" sz="7656" spc="635">
                <a:solidFill>
                  <a:srgbClr val="F9ECD9"/>
                </a:solidFill>
                <a:latin typeface="Sunborn"/>
                <a:ea typeface="Sunborn"/>
                <a:cs typeface="Sunborn"/>
                <a:sym typeface="Sunborn"/>
              </a:rPr>
              <a:t>LEAVE A</a:t>
            </a:r>
          </a:p>
        </p:txBody>
      </p:sp>
    </p:spTree>
  </p:cSld>
  <p:clrMapOvr>
    <a:masterClrMapping/>
  </p:clrMapOvr>
</p:sld>
</file>

<file path=ppt/slides/slide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35A4A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true" flipV="false" rot="512558">
            <a:off x="11913523" y="737845"/>
            <a:ext cx="9913313" cy="9913313"/>
          </a:xfrm>
          <a:custGeom>
            <a:avLst/>
            <a:gdLst/>
            <a:ahLst/>
            <a:cxnLst/>
            <a:rect r="r" b="b" t="t" l="l"/>
            <a:pathLst>
              <a:path h="9913313" w="9913313">
                <a:moveTo>
                  <a:pt x="9913314" y="0"/>
                </a:moveTo>
                <a:lnTo>
                  <a:pt x="0" y="0"/>
                </a:lnTo>
                <a:lnTo>
                  <a:pt x="0" y="9913314"/>
                </a:lnTo>
                <a:lnTo>
                  <a:pt x="9913314" y="9913314"/>
                </a:lnTo>
                <a:lnTo>
                  <a:pt x="9913314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15098311" y="174784"/>
            <a:ext cx="4819655" cy="9937432"/>
          </a:xfrm>
          <a:custGeom>
            <a:avLst/>
            <a:gdLst/>
            <a:ahLst/>
            <a:cxnLst/>
            <a:rect r="r" b="b" t="t" l="l"/>
            <a:pathLst>
              <a:path h="9937432" w="4819655">
                <a:moveTo>
                  <a:pt x="0" y="0"/>
                </a:moveTo>
                <a:lnTo>
                  <a:pt x="4819655" y="0"/>
                </a:lnTo>
                <a:lnTo>
                  <a:pt x="4819655" y="9937432"/>
                </a:lnTo>
                <a:lnTo>
                  <a:pt x="0" y="9937432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0" b="0"/>
            </a:stretch>
          </a:blipFill>
        </p:spPr>
      </p:sp>
      <p:grpSp>
        <p:nvGrpSpPr>
          <p:cNvPr name="Group 4" id="4"/>
          <p:cNvGrpSpPr/>
          <p:nvPr/>
        </p:nvGrpSpPr>
        <p:grpSpPr>
          <a:xfrm rot="0">
            <a:off x="-1209291" y="7907317"/>
            <a:ext cx="23027100" cy="3659869"/>
            <a:chOff x="0" y="0"/>
            <a:chExt cx="13645689" cy="2168811"/>
          </a:xfrm>
        </p:grpSpPr>
        <p:sp>
          <p:nvSpPr>
            <p:cNvPr name="Freeform 5" id="5"/>
            <p:cNvSpPr/>
            <p:nvPr/>
          </p:nvSpPr>
          <p:spPr>
            <a:xfrm flipH="false" flipV="false" rot="0">
              <a:off x="0" y="0"/>
              <a:ext cx="13645690" cy="2168811"/>
            </a:xfrm>
            <a:custGeom>
              <a:avLst/>
              <a:gdLst/>
              <a:ahLst/>
              <a:cxnLst/>
              <a:rect r="r" b="b" t="t" l="l"/>
              <a:pathLst>
                <a:path h="2168811" w="13645690">
                  <a:moveTo>
                    <a:pt x="0" y="0"/>
                  </a:moveTo>
                  <a:lnTo>
                    <a:pt x="13645690" y="0"/>
                  </a:lnTo>
                  <a:lnTo>
                    <a:pt x="13645690" y="2168811"/>
                  </a:lnTo>
                  <a:lnTo>
                    <a:pt x="0" y="2168811"/>
                  </a:lnTo>
                  <a:close/>
                </a:path>
              </a:pathLst>
            </a:custGeom>
            <a:solidFill>
              <a:srgbClr val="90B34C"/>
            </a:solidFill>
          </p:spPr>
        </p:sp>
        <p:sp>
          <p:nvSpPr>
            <p:cNvPr name="TextBox 6" id="6"/>
            <p:cNvSpPr txBox="true"/>
            <p:nvPr/>
          </p:nvSpPr>
          <p:spPr>
            <a:xfrm>
              <a:off x="0" y="-28575"/>
              <a:ext cx="13645689" cy="2197386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1260"/>
                </a:lnSpc>
              </a:pPr>
            </a:p>
          </p:txBody>
        </p:sp>
      </p:grpSp>
      <p:grpSp>
        <p:nvGrpSpPr>
          <p:cNvPr name="Group 7" id="7"/>
          <p:cNvGrpSpPr/>
          <p:nvPr/>
        </p:nvGrpSpPr>
        <p:grpSpPr>
          <a:xfrm rot="0">
            <a:off x="1028700" y="8360810"/>
            <a:ext cx="7162717" cy="1376441"/>
            <a:chOff x="0" y="0"/>
            <a:chExt cx="9550289" cy="1835255"/>
          </a:xfrm>
        </p:grpSpPr>
        <p:sp>
          <p:nvSpPr>
            <p:cNvPr name="Freeform 8" id="8"/>
            <p:cNvSpPr/>
            <p:nvPr/>
          </p:nvSpPr>
          <p:spPr>
            <a:xfrm flipH="false" flipV="false" rot="0">
              <a:off x="4551059" y="116375"/>
              <a:ext cx="1503592" cy="1718879"/>
            </a:xfrm>
            <a:custGeom>
              <a:avLst/>
              <a:gdLst/>
              <a:ahLst/>
              <a:cxnLst/>
              <a:rect r="r" b="b" t="t" l="l"/>
              <a:pathLst>
                <a:path h="1718879" w="1503592">
                  <a:moveTo>
                    <a:pt x="0" y="0"/>
                  </a:moveTo>
                  <a:lnTo>
                    <a:pt x="1503593" y="0"/>
                  </a:lnTo>
                  <a:lnTo>
                    <a:pt x="1503593" y="1718880"/>
                  </a:lnTo>
                  <a:lnTo>
                    <a:pt x="0" y="171888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 l="0" t="0" r="0" b="0"/>
              </a:stretch>
            </a:blipFill>
          </p:spPr>
        </p:sp>
        <p:sp>
          <p:nvSpPr>
            <p:cNvPr name="TextBox 9" id="9"/>
            <p:cNvSpPr txBox="true"/>
            <p:nvPr/>
          </p:nvSpPr>
          <p:spPr>
            <a:xfrm rot="0">
              <a:off x="0" y="-104683"/>
              <a:ext cx="4835787" cy="1121572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>
                <a:lnSpc>
                  <a:spcPts val="7194"/>
                </a:lnSpc>
              </a:pPr>
              <a:r>
                <a:rPr lang="en-US" b="true" sz="5139">
                  <a:solidFill>
                    <a:srgbClr val="FFFFFF"/>
                  </a:solidFill>
                  <a:latin typeface="Montserrat Classic Bold"/>
                  <a:ea typeface="Montserrat Classic Bold"/>
                  <a:cs typeface="Montserrat Classic Bold"/>
                  <a:sym typeface="Montserrat Classic Bold"/>
                </a:rPr>
                <a:t>NATIONAL</a:t>
              </a:r>
            </a:p>
          </p:txBody>
        </p:sp>
        <p:sp>
          <p:nvSpPr>
            <p:cNvPr name="TextBox 10" id="10"/>
            <p:cNvSpPr txBox="true"/>
            <p:nvPr/>
          </p:nvSpPr>
          <p:spPr>
            <a:xfrm rot="0">
              <a:off x="6054652" y="-104775"/>
              <a:ext cx="3495637" cy="1121664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>
                <a:lnSpc>
                  <a:spcPts val="7191"/>
                </a:lnSpc>
              </a:pPr>
              <a:r>
                <a:rPr lang="en-US" b="true" sz="5136">
                  <a:solidFill>
                    <a:srgbClr val="FFFFFF"/>
                  </a:solidFill>
                  <a:latin typeface="Montserrat Classic Bold"/>
                  <a:ea typeface="Montserrat Classic Bold"/>
                  <a:cs typeface="Montserrat Classic Bold"/>
                  <a:sym typeface="Montserrat Classic Bold"/>
                </a:rPr>
                <a:t>MONTH</a:t>
              </a:r>
            </a:p>
          </p:txBody>
        </p:sp>
      </p:grpSp>
      <p:grpSp>
        <p:nvGrpSpPr>
          <p:cNvPr name="Group 11" id="11"/>
          <p:cNvGrpSpPr>
            <a:grpSpLocks noChangeAspect="true"/>
          </p:cNvGrpSpPr>
          <p:nvPr/>
        </p:nvGrpSpPr>
        <p:grpSpPr>
          <a:xfrm rot="323550">
            <a:off x="10944944" y="2012735"/>
            <a:ext cx="5833786" cy="6777168"/>
            <a:chOff x="0" y="0"/>
            <a:chExt cx="5466080" cy="6350000"/>
          </a:xfrm>
        </p:grpSpPr>
        <p:sp>
          <p:nvSpPr>
            <p:cNvPr name="Freeform 12" id="12"/>
            <p:cNvSpPr/>
            <p:nvPr/>
          </p:nvSpPr>
          <p:spPr>
            <a:xfrm flipH="false" flipV="false" rot="0">
              <a:off x="0" y="0"/>
              <a:ext cx="5438261" cy="6348730"/>
            </a:xfrm>
            <a:custGeom>
              <a:avLst/>
              <a:gdLst/>
              <a:ahLst/>
              <a:cxnLst/>
              <a:rect r="r" b="b" t="t" l="l"/>
              <a:pathLst>
                <a:path h="6348730" w="5438261">
                  <a:moveTo>
                    <a:pt x="5419090" y="0"/>
                  </a:moveTo>
                  <a:lnTo>
                    <a:pt x="19050" y="0"/>
                  </a:lnTo>
                  <a:cubicBezTo>
                    <a:pt x="8890" y="0"/>
                    <a:pt x="0" y="8890"/>
                    <a:pt x="0" y="20320"/>
                  </a:cubicBezTo>
                  <a:lnTo>
                    <a:pt x="0" y="6329680"/>
                  </a:lnTo>
                  <a:cubicBezTo>
                    <a:pt x="0" y="6339840"/>
                    <a:pt x="8890" y="6348730"/>
                    <a:pt x="19050" y="6348730"/>
                  </a:cubicBezTo>
                  <a:lnTo>
                    <a:pt x="5419090" y="6348730"/>
                  </a:lnTo>
                  <a:cubicBezTo>
                    <a:pt x="5429250" y="6348730"/>
                    <a:pt x="5438140" y="6339840"/>
                    <a:pt x="5438140" y="6329680"/>
                  </a:cubicBezTo>
                  <a:lnTo>
                    <a:pt x="5438140" y="20320"/>
                  </a:lnTo>
                  <a:cubicBezTo>
                    <a:pt x="5439410" y="8890"/>
                    <a:pt x="5430520" y="0"/>
                    <a:pt x="5419090" y="0"/>
                  </a:cubicBezTo>
                  <a:close/>
                  <a:moveTo>
                    <a:pt x="5137150" y="314960"/>
                  </a:moveTo>
                  <a:lnTo>
                    <a:pt x="5137150" y="4970780"/>
                  </a:lnTo>
                  <a:cubicBezTo>
                    <a:pt x="5137150" y="4980940"/>
                    <a:pt x="5128260" y="4989830"/>
                    <a:pt x="5118100" y="4989830"/>
                  </a:cubicBezTo>
                  <a:lnTo>
                    <a:pt x="266700" y="4989830"/>
                  </a:lnTo>
                  <a:cubicBezTo>
                    <a:pt x="256540" y="4989830"/>
                    <a:pt x="247650" y="4980940"/>
                    <a:pt x="247650" y="4970780"/>
                  </a:cubicBezTo>
                  <a:lnTo>
                    <a:pt x="247650" y="314960"/>
                  </a:lnTo>
                  <a:cubicBezTo>
                    <a:pt x="247650" y="304800"/>
                    <a:pt x="256540" y="295910"/>
                    <a:pt x="266700" y="295910"/>
                  </a:cubicBezTo>
                  <a:lnTo>
                    <a:pt x="5118100" y="295910"/>
                  </a:lnTo>
                  <a:cubicBezTo>
                    <a:pt x="5129530" y="294640"/>
                    <a:pt x="5137150" y="303530"/>
                    <a:pt x="5137150" y="314960"/>
                  </a:cubicBezTo>
                  <a:close/>
                </a:path>
              </a:pathLst>
            </a:custGeom>
            <a:solidFill>
              <a:srgbClr val="F2F1EB"/>
            </a:solidFill>
          </p:spPr>
        </p:sp>
        <p:sp>
          <p:nvSpPr>
            <p:cNvPr name="Freeform 13" id="13"/>
            <p:cNvSpPr/>
            <p:nvPr/>
          </p:nvSpPr>
          <p:spPr>
            <a:xfrm flipH="false" flipV="false" rot="0">
              <a:off x="247650" y="294640"/>
              <a:ext cx="4889500" cy="4693920"/>
            </a:xfrm>
            <a:custGeom>
              <a:avLst/>
              <a:gdLst/>
              <a:ahLst/>
              <a:cxnLst/>
              <a:rect r="r" b="b" t="t" l="l"/>
              <a:pathLst>
                <a:path h="4693920" w="4889500">
                  <a:moveTo>
                    <a:pt x="4870450" y="0"/>
                  </a:moveTo>
                  <a:lnTo>
                    <a:pt x="19050" y="0"/>
                  </a:lnTo>
                  <a:cubicBezTo>
                    <a:pt x="8890" y="0"/>
                    <a:pt x="0" y="8890"/>
                    <a:pt x="0" y="19050"/>
                  </a:cubicBezTo>
                  <a:lnTo>
                    <a:pt x="0" y="4674870"/>
                  </a:lnTo>
                  <a:cubicBezTo>
                    <a:pt x="0" y="4686300"/>
                    <a:pt x="8890" y="4693920"/>
                    <a:pt x="19050" y="4693920"/>
                  </a:cubicBezTo>
                  <a:lnTo>
                    <a:pt x="4870450" y="4693920"/>
                  </a:lnTo>
                  <a:cubicBezTo>
                    <a:pt x="4880610" y="4693920"/>
                    <a:pt x="4889500" y="4685030"/>
                    <a:pt x="4889500" y="4674870"/>
                  </a:cubicBezTo>
                  <a:lnTo>
                    <a:pt x="4889500" y="20320"/>
                  </a:lnTo>
                  <a:cubicBezTo>
                    <a:pt x="4889500" y="8890"/>
                    <a:pt x="4881880" y="0"/>
                    <a:pt x="4870450" y="0"/>
                  </a:cubicBezTo>
                  <a:close/>
                </a:path>
              </a:pathLst>
            </a:custGeom>
            <a:blipFill>
              <a:blip r:embed="rId5"/>
              <a:stretch>
                <a:fillRect l="0" t="-2083" r="0" b="-2083"/>
              </a:stretch>
            </a:blipFill>
          </p:spPr>
        </p:sp>
        <p:sp>
          <p:nvSpPr>
            <p:cNvPr name="Freeform 14" id="14"/>
            <p:cNvSpPr/>
            <p:nvPr/>
          </p:nvSpPr>
          <p:spPr>
            <a:xfrm flipH="false" flipV="false" rot="0">
              <a:off x="1270" y="6350"/>
              <a:ext cx="5457190" cy="6342380"/>
            </a:xfrm>
            <a:custGeom>
              <a:avLst/>
              <a:gdLst/>
              <a:ahLst/>
              <a:cxnLst/>
              <a:rect r="r" b="b" t="t" l="l"/>
              <a:pathLst>
                <a:path h="6342380" w="5457190">
                  <a:moveTo>
                    <a:pt x="5137150" y="302260"/>
                  </a:moveTo>
                  <a:cubicBezTo>
                    <a:pt x="5137150" y="302260"/>
                    <a:pt x="5133340" y="290830"/>
                    <a:pt x="5119370" y="289560"/>
                  </a:cubicBezTo>
                  <a:lnTo>
                    <a:pt x="248920" y="289560"/>
                  </a:lnTo>
                  <a:cubicBezTo>
                    <a:pt x="240030" y="289560"/>
                    <a:pt x="228600" y="293370"/>
                    <a:pt x="228600" y="303530"/>
                  </a:cubicBezTo>
                  <a:lnTo>
                    <a:pt x="232410" y="312420"/>
                  </a:lnTo>
                  <a:cubicBezTo>
                    <a:pt x="236220" y="307340"/>
                    <a:pt x="242570" y="304800"/>
                    <a:pt x="248920" y="304800"/>
                  </a:cubicBezTo>
                  <a:lnTo>
                    <a:pt x="5123180" y="304800"/>
                  </a:lnTo>
                  <a:lnTo>
                    <a:pt x="5123180" y="4966970"/>
                  </a:lnTo>
                  <a:cubicBezTo>
                    <a:pt x="5123180" y="4973320"/>
                    <a:pt x="5120640" y="4979670"/>
                    <a:pt x="5115560" y="4983480"/>
                  </a:cubicBezTo>
                  <a:lnTo>
                    <a:pt x="5120640" y="4983480"/>
                  </a:lnTo>
                  <a:cubicBezTo>
                    <a:pt x="5129530" y="4983480"/>
                    <a:pt x="5137150" y="4975860"/>
                    <a:pt x="5137150" y="4966970"/>
                  </a:cubicBezTo>
                  <a:lnTo>
                    <a:pt x="5137150" y="302260"/>
                  </a:lnTo>
                  <a:close/>
                  <a:moveTo>
                    <a:pt x="5438140" y="6324600"/>
                  </a:moveTo>
                  <a:lnTo>
                    <a:pt x="20320" y="6324600"/>
                  </a:lnTo>
                  <a:lnTo>
                    <a:pt x="20320" y="12700"/>
                  </a:lnTo>
                  <a:lnTo>
                    <a:pt x="6350" y="0"/>
                  </a:lnTo>
                  <a:lnTo>
                    <a:pt x="5080" y="0"/>
                  </a:lnTo>
                  <a:cubicBezTo>
                    <a:pt x="2540" y="3810"/>
                    <a:pt x="0" y="7620"/>
                    <a:pt x="0" y="12700"/>
                  </a:cubicBezTo>
                  <a:lnTo>
                    <a:pt x="0" y="6323330"/>
                  </a:lnTo>
                  <a:cubicBezTo>
                    <a:pt x="0" y="6334760"/>
                    <a:pt x="8890" y="6342380"/>
                    <a:pt x="19050" y="6342380"/>
                  </a:cubicBezTo>
                  <a:lnTo>
                    <a:pt x="5444490" y="6342380"/>
                  </a:lnTo>
                  <a:cubicBezTo>
                    <a:pt x="5449570" y="6342380"/>
                    <a:pt x="5453380" y="6341110"/>
                    <a:pt x="5457190" y="6337300"/>
                  </a:cubicBezTo>
                  <a:lnTo>
                    <a:pt x="5438140" y="6324600"/>
                  </a:lnTo>
                  <a:close/>
                </a:path>
              </a:pathLst>
            </a:custGeom>
            <a:solidFill>
              <a:srgbClr val="3C3333"/>
            </a:solidFill>
          </p:spPr>
        </p:sp>
        <p:sp>
          <p:nvSpPr>
            <p:cNvPr name="Freeform 15" id="15"/>
            <p:cNvSpPr/>
            <p:nvPr/>
          </p:nvSpPr>
          <p:spPr>
            <a:xfrm flipH="false" flipV="false" rot="0">
              <a:off x="7620" y="0"/>
              <a:ext cx="5458460" cy="6344920"/>
            </a:xfrm>
            <a:custGeom>
              <a:avLst/>
              <a:gdLst/>
              <a:ahLst/>
              <a:cxnLst/>
              <a:rect r="r" b="b" t="t" l="l"/>
              <a:pathLst>
                <a:path h="6344920" w="5458460">
                  <a:moveTo>
                    <a:pt x="5125720" y="4987290"/>
                  </a:moveTo>
                  <a:cubicBezTo>
                    <a:pt x="5121910" y="4992370"/>
                    <a:pt x="5116830" y="4994910"/>
                    <a:pt x="5110480" y="4994910"/>
                  </a:cubicBezTo>
                  <a:lnTo>
                    <a:pt x="243840" y="4994910"/>
                  </a:lnTo>
                  <a:cubicBezTo>
                    <a:pt x="237490" y="4994910"/>
                    <a:pt x="231140" y="4992370"/>
                    <a:pt x="227330" y="4986020"/>
                  </a:cubicBezTo>
                  <a:cubicBezTo>
                    <a:pt x="222250" y="4982210"/>
                    <a:pt x="219710" y="4977130"/>
                    <a:pt x="219710" y="4970780"/>
                  </a:cubicBezTo>
                  <a:lnTo>
                    <a:pt x="219710" y="314960"/>
                  </a:lnTo>
                  <a:cubicBezTo>
                    <a:pt x="219710" y="309880"/>
                    <a:pt x="222250" y="304800"/>
                    <a:pt x="226060" y="300990"/>
                  </a:cubicBezTo>
                  <a:lnTo>
                    <a:pt x="240030" y="311150"/>
                  </a:lnTo>
                  <a:lnTo>
                    <a:pt x="240030" y="4975860"/>
                  </a:lnTo>
                  <a:lnTo>
                    <a:pt x="5110480" y="4975860"/>
                  </a:lnTo>
                  <a:cubicBezTo>
                    <a:pt x="5113020" y="4975860"/>
                    <a:pt x="5115560" y="4974590"/>
                    <a:pt x="5116830" y="4974590"/>
                  </a:cubicBezTo>
                  <a:lnTo>
                    <a:pt x="5125720" y="4987290"/>
                  </a:lnTo>
                  <a:close/>
                  <a:moveTo>
                    <a:pt x="5458460" y="19050"/>
                  </a:moveTo>
                  <a:lnTo>
                    <a:pt x="5458460" y="6330950"/>
                  </a:lnTo>
                  <a:cubicBezTo>
                    <a:pt x="5458460" y="6336030"/>
                    <a:pt x="5455920" y="6341110"/>
                    <a:pt x="5450840" y="6344920"/>
                  </a:cubicBezTo>
                  <a:lnTo>
                    <a:pt x="5429250" y="6329680"/>
                  </a:lnTo>
                  <a:lnTo>
                    <a:pt x="5429250" y="20320"/>
                  </a:lnTo>
                  <a:lnTo>
                    <a:pt x="13970" y="20320"/>
                  </a:lnTo>
                  <a:lnTo>
                    <a:pt x="0" y="7620"/>
                  </a:lnTo>
                  <a:cubicBezTo>
                    <a:pt x="3810" y="2540"/>
                    <a:pt x="8890" y="0"/>
                    <a:pt x="15240" y="0"/>
                  </a:cubicBezTo>
                  <a:lnTo>
                    <a:pt x="5439410" y="0"/>
                  </a:lnTo>
                  <a:cubicBezTo>
                    <a:pt x="5449570" y="0"/>
                    <a:pt x="5458460" y="8890"/>
                    <a:pt x="5458460" y="19050"/>
                  </a:cubicBezTo>
                  <a:close/>
                  <a:moveTo>
                    <a:pt x="5455920" y="30480"/>
                  </a:moveTo>
                  <a:cubicBezTo>
                    <a:pt x="5453380" y="26670"/>
                    <a:pt x="5450840" y="24130"/>
                    <a:pt x="5447030" y="21590"/>
                  </a:cubicBezTo>
                  <a:lnTo>
                    <a:pt x="5455920" y="30480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sp>
        <p:nvSpPr>
          <p:cNvPr name="TextBox 16" id="16"/>
          <p:cNvSpPr txBox="true"/>
          <p:nvPr/>
        </p:nvSpPr>
        <p:spPr>
          <a:xfrm rot="322449">
            <a:off x="11802355" y="7725484"/>
            <a:ext cx="3482428" cy="90774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482"/>
              </a:lnSpc>
            </a:pPr>
            <a:r>
              <a:rPr lang="en-US" sz="3482">
                <a:solidFill>
                  <a:srgbClr val="000000"/>
                </a:solidFill>
                <a:latin typeface="Canva Student Font"/>
                <a:ea typeface="Canva Student Font"/>
                <a:cs typeface="Canva Student Font"/>
                <a:sym typeface="Canva Student Font"/>
              </a:rPr>
              <a:t>Imogene Stevens, </a:t>
            </a:r>
          </a:p>
          <a:p>
            <a:pPr algn="ctr">
              <a:lnSpc>
                <a:spcPts val="3482"/>
              </a:lnSpc>
            </a:pPr>
            <a:r>
              <a:rPr lang="en-US" sz="3482">
                <a:solidFill>
                  <a:srgbClr val="000000"/>
                </a:solidFill>
                <a:latin typeface="Canva Student Font"/>
                <a:ea typeface="Canva Student Font"/>
                <a:cs typeface="Canva Student Font"/>
                <a:sym typeface="Canva Student Font"/>
              </a:rPr>
              <a:t>Dual kidney recipient</a:t>
            </a:r>
          </a:p>
        </p:txBody>
      </p:sp>
      <p:sp>
        <p:nvSpPr>
          <p:cNvPr name="TextBox 17" id="17"/>
          <p:cNvSpPr txBox="true"/>
          <p:nvPr/>
        </p:nvSpPr>
        <p:spPr>
          <a:xfrm rot="0">
            <a:off x="5716824" y="434528"/>
            <a:ext cx="4200514" cy="282909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2256"/>
              </a:lnSpc>
            </a:pPr>
            <a:r>
              <a:rPr lang="en-US" sz="15897">
                <a:solidFill>
                  <a:srgbClr val="FAF5EA"/>
                </a:solidFill>
                <a:latin typeface="Lavonia Classy"/>
                <a:ea typeface="Lavonia Classy"/>
                <a:cs typeface="Lavonia Classy"/>
                <a:sym typeface="Lavonia Classy"/>
              </a:rPr>
              <a:t>legacy</a:t>
            </a:r>
          </a:p>
        </p:txBody>
      </p:sp>
      <p:sp>
        <p:nvSpPr>
          <p:cNvPr name="TextBox 18" id="18"/>
          <p:cNvSpPr txBox="true"/>
          <p:nvPr/>
        </p:nvSpPr>
        <p:spPr>
          <a:xfrm rot="0">
            <a:off x="1028700" y="1545619"/>
            <a:ext cx="4557183" cy="130750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0719"/>
              </a:lnSpc>
            </a:pPr>
            <a:r>
              <a:rPr lang="en-US" sz="7656" spc="635">
                <a:solidFill>
                  <a:srgbClr val="F9ECD9"/>
                </a:solidFill>
                <a:latin typeface="Sunborn"/>
                <a:ea typeface="Sunborn"/>
                <a:cs typeface="Sunborn"/>
                <a:sym typeface="Sunborn"/>
              </a:rPr>
              <a:t>LEAVE A</a:t>
            </a:r>
          </a:p>
        </p:txBody>
      </p:sp>
      <p:sp>
        <p:nvSpPr>
          <p:cNvPr name="TextBox 19" id="19"/>
          <p:cNvSpPr txBox="true"/>
          <p:nvPr/>
        </p:nvSpPr>
        <p:spPr>
          <a:xfrm rot="0">
            <a:off x="1129390" y="3469069"/>
            <a:ext cx="9174870" cy="387622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065"/>
              </a:lnSpc>
            </a:pPr>
            <a:r>
              <a:rPr lang="en-US" sz="2189">
                <a:solidFill>
                  <a:srgbClr val="FFFFFF"/>
                </a:solidFill>
                <a:latin typeface="Montserrat Classic"/>
                <a:ea typeface="Montserrat Classic"/>
                <a:cs typeface="Montserrat Classic"/>
                <a:sym typeface="Montserrat Classic"/>
              </a:rPr>
              <a:t>“We don’t talk about death. It makes people uncomfortable.”</a:t>
            </a:r>
          </a:p>
          <a:p>
            <a:pPr algn="l">
              <a:lnSpc>
                <a:spcPts val="3065"/>
              </a:lnSpc>
            </a:pPr>
          </a:p>
          <a:p>
            <a:pPr algn="l">
              <a:lnSpc>
                <a:spcPts val="3065"/>
              </a:lnSpc>
            </a:pPr>
            <a:r>
              <a:rPr lang="en-US" sz="2189">
                <a:solidFill>
                  <a:srgbClr val="FFFFFF"/>
                </a:solidFill>
                <a:latin typeface="Montserrat Classic"/>
                <a:ea typeface="Montserrat Classic"/>
                <a:cs typeface="Montserrat Classic"/>
                <a:sym typeface="Montserrat Classic"/>
              </a:rPr>
              <a:t>She lives where organ donation is never discussed, but Imogene Stevens, a rare dual kidney recipient of the San Carlos Apache Indian Reservation, is having difficult conversations.</a:t>
            </a:r>
          </a:p>
          <a:p>
            <a:pPr algn="l">
              <a:lnSpc>
                <a:spcPts val="3065"/>
              </a:lnSpc>
            </a:pPr>
          </a:p>
          <a:p>
            <a:pPr algn="l">
              <a:lnSpc>
                <a:spcPts val="3065"/>
              </a:lnSpc>
            </a:pPr>
            <a:r>
              <a:rPr lang="en-US" sz="2189">
                <a:solidFill>
                  <a:srgbClr val="FFFFFF"/>
                </a:solidFill>
                <a:latin typeface="Montserrat Classic"/>
                <a:ea typeface="Montserrat Classic"/>
                <a:cs typeface="Montserrat Classic"/>
                <a:sym typeface="Montserrat Classic"/>
              </a:rPr>
              <a:t>Through these difficult conversations, we can build an inclusive transplant community – one that celebrates the diversity of all Arizonans and ensures equitable access to lifesaving treatments for everyone.</a:t>
            </a:r>
          </a:p>
        </p:txBody>
      </p:sp>
    </p:spTree>
  </p:cSld>
  <p:clrMapOvr>
    <a:masterClrMapping/>
  </p:clrMapOvr>
</p:sld>
</file>

<file path=ppt/slides/slide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35A4A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true" flipV="false" rot="512558">
            <a:off x="11913523" y="737845"/>
            <a:ext cx="9913313" cy="9913313"/>
          </a:xfrm>
          <a:custGeom>
            <a:avLst/>
            <a:gdLst/>
            <a:ahLst/>
            <a:cxnLst/>
            <a:rect r="r" b="b" t="t" l="l"/>
            <a:pathLst>
              <a:path h="9913313" w="9913313">
                <a:moveTo>
                  <a:pt x="9913314" y="0"/>
                </a:moveTo>
                <a:lnTo>
                  <a:pt x="0" y="0"/>
                </a:lnTo>
                <a:lnTo>
                  <a:pt x="0" y="9913314"/>
                </a:lnTo>
                <a:lnTo>
                  <a:pt x="9913314" y="9913314"/>
                </a:lnTo>
                <a:lnTo>
                  <a:pt x="9913314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15098311" y="174784"/>
            <a:ext cx="4819655" cy="9937432"/>
          </a:xfrm>
          <a:custGeom>
            <a:avLst/>
            <a:gdLst/>
            <a:ahLst/>
            <a:cxnLst/>
            <a:rect r="r" b="b" t="t" l="l"/>
            <a:pathLst>
              <a:path h="9937432" w="4819655">
                <a:moveTo>
                  <a:pt x="0" y="0"/>
                </a:moveTo>
                <a:lnTo>
                  <a:pt x="4819655" y="0"/>
                </a:lnTo>
                <a:lnTo>
                  <a:pt x="4819655" y="9937432"/>
                </a:lnTo>
                <a:lnTo>
                  <a:pt x="0" y="9937432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0" b="0"/>
            </a:stretch>
          </a:blipFill>
        </p:spPr>
      </p:sp>
      <p:grpSp>
        <p:nvGrpSpPr>
          <p:cNvPr name="Group 4" id="4"/>
          <p:cNvGrpSpPr/>
          <p:nvPr/>
        </p:nvGrpSpPr>
        <p:grpSpPr>
          <a:xfrm rot="0">
            <a:off x="-1209291" y="7907317"/>
            <a:ext cx="23027100" cy="3659869"/>
            <a:chOff x="0" y="0"/>
            <a:chExt cx="13645689" cy="2168811"/>
          </a:xfrm>
        </p:grpSpPr>
        <p:sp>
          <p:nvSpPr>
            <p:cNvPr name="Freeform 5" id="5"/>
            <p:cNvSpPr/>
            <p:nvPr/>
          </p:nvSpPr>
          <p:spPr>
            <a:xfrm flipH="false" flipV="false" rot="0">
              <a:off x="0" y="0"/>
              <a:ext cx="13645690" cy="2168811"/>
            </a:xfrm>
            <a:custGeom>
              <a:avLst/>
              <a:gdLst/>
              <a:ahLst/>
              <a:cxnLst/>
              <a:rect r="r" b="b" t="t" l="l"/>
              <a:pathLst>
                <a:path h="2168811" w="13645690">
                  <a:moveTo>
                    <a:pt x="0" y="0"/>
                  </a:moveTo>
                  <a:lnTo>
                    <a:pt x="13645690" y="0"/>
                  </a:lnTo>
                  <a:lnTo>
                    <a:pt x="13645690" y="2168811"/>
                  </a:lnTo>
                  <a:lnTo>
                    <a:pt x="0" y="2168811"/>
                  </a:lnTo>
                  <a:close/>
                </a:path>
              </a:pathLst>
            </a:custGeom>
            <a:solidFill>
              <a:srgbClr val="90B34C"/>
            </a:solidFill>
          </p:spPr>
        </p:sp>
        <p:sp>
          <p:nvSpPr>
            <p:cNvPr name="TextBox 6" id="6"/>
            <p:cNvSpPr txBox="true"/>
            <p:nvPr/>
          </p:nvSpPr>
          <p:spPr>
            <a:xfrm>
              <a:off x="0" y="-28575"/>
              <a:ext cx="13645689" cy="2197386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1260"/>
                </a:lnSpc>
              </a:pPr>
            </a:p>
          </p:txBody>
        </p:sp>
      </p:grpSp>
      <p:grpSp>
        <p:nvGrpSpPr>
          <p:cNvPr name="Group 7" id="7"/>
          <p:cNvGrpSpPr/>
          <p:nvPr/>
        </p:nvGrpSpPr>
        <p:grpSpPr>
          <a:xfrm rot="0">
            <a:off x="1028700" y="8360810"/>
            <a:ext cx="7162717" cy="1376441"/>
            <a:chOff x="0" y="0"/>
            <a:chExt cx="9550289" cy="1835255"/>
          </a:xfrm>
        </p:grpSpPr>
        <p:sp>
          <p:nvSpPr>
            <p:cNvPr name="Freeform 8" id="8"/>
            <p:cNvSpPr/>
            <p:nvPr/>
          </p:nvSpPr>
          <p:spPr>
            <a:xfrm flipH="false" flipV="false" rot="0">
              <a:off x="4551059" y="116375"/>
              <a:ext cx="1503592" cy="1718879"/>
            </a:xfrm>
            <a:custGeom>
              <a:avLst/>
              <a:gdLst/>
              <a:ahLst/>
              <a:cxnLst/>
              <a:rect r="r" b="b" t="t" l="l"/>
              <a:pathLst>
                <a:path h="1718879" w="1503592">
                  <a:moveTo>
                    <a:pt x="0" y="0"/>
                  </a:moveTo>
                  <a:lnTo>
                    <a:pt x="1503593" y="0"/>
                  </a:lnTo>
                  <a:lnTo>
                    <a:pt x="1503593" y="1718880"/>
                  </a:lnTo>
                  <a:lnTo>
                    <a:pt x="0" y="171888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 l="0" t="0" r="0" b="0"/>
              </a:stretch>
            </a:blipFill>
          </p:spPr>
        </p:sp>
        <p:sp>
          <p:nvSpPr>
            <p:cNvPr name="TextBox 9" id="9"/>
            <p:cNvSpPr txBox="true"/>
            <p:nvPr/>
          </p:nvSpPr>
          <p:spPr>
            <a:xfrm rot="0">
              <a:off x="0" y="-104683"/>
              <a:ext cx="4835787" cy="1121572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>
                <a:lnSpc>
                  <a:spcPts val="7194"/>
                </a:lnSpc>
              </a:pPr>
              <a:r>
                <a:rPr lang="en-US" b="true" sz="5139">
                  <a:solidFill>
                    <a:srgbClr val="FFFFFF"/>
                  </a:solidFill>
                  <a:latin typeface="Montserrat Classic Bold"/>
                  <a:ea typeface="Montserrat Classic Bold"/>
                  <a:cs typeface="Montserrat Classic Bold"/>
                  <a:sym typeface="Montserrat Classic Bold"/>
                </a:rPr>
                <a:t>NATIONAL</a:t>
              </a:r>
            </a:p>
          </p:txBody>
        </p:sp>
        <p:sp>
          <p:nvSpPr>
            <p:cNvPr name="TextBox 10" id="10"/>
            <p:cNvSpPr txBox="true"/>
            <p:nvPr/>
          </p:nvSpPr>
          <p:spPr>
            <a:xfrm rot="0">
              <a:off x="6054652" y="-104775"/>
              <a:ext cx="3495637" cy="1121664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>
                <a:lnSpc>
                  <a:spcPts val="7191"/>
                </a:lnSpc>
              </a:pPr>
              <a:r>
                <a:rPr lang="en-US" b="true" sz="5136">
                  <a:solidFill>
                    <a:srgbClr val="FFFFFF"/>
                  </a:solidFill>
                  <a:latin typeface="Montserrat Classic Bold"/>
                  <a:ea typeface="Montserrat Classic Bold"/>
                  <a:cs typeface="Montserrat Classic Bold"/>
                  <a:sym typeface="Montserrat Classic Bold"/>
                </a:rPr>
                <a:t>MONTH</a:t>
              </a:r>
            </a:p>
          </p:txBody>
        </p:sp>
      </p:grpSp>
      <p:grpSp>
        <p:nvGrpSpPr>
          <p:cNvPr name="Group 11" id="11"/>
          <p:cNvGrpSpPr>
            <a:grpSpLocks noChangeAspect="true"/>
          </p:cNvGrpSpPr>
          <p:nvPr/>
        </p:nvGrpSpPr>
        <p:grpSpPr>
          <a:xfrm rot="323550">
            <a:off x="10944944" y="2012735"/>
            <a:ext cx="5833786" cy="6777168"/>
            <a:chOff x="0" y="0"/>
            <a:chExt cx="5466080" cy="6350000"/>
          </a:xfrm>
        </p:grpSpPr>
        <p:sp>
          <p:nvSpPr>
            <p:cNvPr name="Freeform 12" id="12"/>
            <p:cNvSpPr/>
            <p:nvPr/>
          </p:nvSpPr>
          <p:spPr>
            <a:xfrm flipH="false" flipV="false" rot="0">
              <a:off x="0" y="0"/>
              <a:ext cx="5438261" cy="6348730"/>
            </a:xfrm>
            <a:custGeom>
              <a:avLst/>
              <a:gdLst/>
              <a:ahLst/>
              <a:cxnLst/>
              <a:rect r="r" b="b" t="t" l="l"/>
              <a:pathLst>
                <a:path h="6348730" w="5438261">
                  <a:moveTo>
                    <a:pt x="5419090" y="0"/>
                  </a:moveTo>
                  <a:lnTo>
                    <a:pt x="19050" y="0"/>
                  </a:lnTo>
                  <a:cubicBezTo>
                    <a:pt x="8890" y="0"/>
                    <a:pt x="0" y="8890"/>
                    <a:pt x="0" y="20320"/>
                  </a:cubicBezTo>
                  <a:lnTo>
                    <a:pt x="0" y="6329680"/>
                  </a:lnTo>
                  <a:cubicBezTo>
                    <a:pt x="0" y="6339840"/>
                    <a:pt x="8890" y="6348730"/>
                    <a:pt x="19050" y="6348730"/>
                  </a:cubicBezTo>
                  <a:lnTo>
                    <a:pt x="5419090" y="6348730"/>
                  </a:lnTo>
                  <a:cubicBezTo>
                    <a:pt x="5429250" y="6348730"/>
                    <a:pt x="5438140" y="6339840"/>
                    <a:pt x="5438140" y="6329680"/>
                  </a:cubicBezTo>
                  <a:lnTo>
                    <a:pt x="5438140" y="20320"/>
                  </a:lnTo>
                  <a:cubicBezTo>
                    <a:pt x="5439410" y="8890"/>
                    <a:pt x="5430520" y="0"/>
                    <a:pt x="5419090" y="0"/>
                  </a:cubicBezTo>
                  <a:close/>
                  <a:moveTo>
                    <a:pt x="5137150" y="314960"/>
                  </a:moveTo>
                  <a:lnTo>
                    <a:pt x="5137150" y="4970780"/>
                  </a:lnTo>
                  <a:cubicBezTo>
                    <a:pt x="5137150" y="4980940"/>
                    <a:pt x="5128260" y="4989830"/>
                    <a:pt x="5118100" y="4989830"/>
                  </a:cubicBezTo>
                  <a:lnTo>
                    <a:pt x="266700" y="4989830"/>
                  </a:lnTo>
                  <a:cubicBezTo>
                    <a:pt x="256540" y="4989830"/>
                    <a:pt x="247650" y="4980940"/>
                    <a:pt x="247650" y="4970780"/>
                  </a:cubicBezTo>
                  <a:lnTo>
                    <a:pt x="247650" y="314960"/>
                  </a:lnTo>
                  <a:cubicBezTo>
                    <a:pt x="247650" y="304800"/>
                    <a:pt x="256540" y="295910"/>
                    <a:pt x="266700" y="295910"/>
                  </a:cubicBezTo>
                  <a:lnTo>
                    <a:pt x="5118100" y="295910"/>
                  </a:lnTo>
                  <a:cubicBezTo>
                    <a:pt x="5129530" y="294640"/>
                    <a:pt x="5137150" y="303530"/>
                    <a:pt x="5137150" y="314960"/>
                  </a:cubicBezTo>
                  <a:close/>
                </a:path>
              </a:pathLst>
            </a:custGeom>
            <a:solidFill>
              <a:srgbClr val="F2F1EB"/>
            </a:solidFill>
          </p:spPr>
        </p:sp>
        <p:sp>
          <p:nvSpPr>
            <p:cNvPr name="Freeform 13" id="13"/>
            <p:cNvSpPr/>
            <p:nvPr/>
          </p:nvSpPr>
          <p:spPr>
            <a:xfrm flipH="false" flipV="false" rot="0">
              <a:off x="247650" y="294640"/>
              <a:ext cx="4889500" cy="4693920"/>
            </a:xfrm>
            <a:custGeom>
              <a:avLst/>
              <a:gdLst/>
              <a:ahLst/>
              <a:cxnLst/>
              <a:rect r="r" b="b" t="t" l="l"/>
              <a:pathLst>
                <a:path h="4693920" w="4889500">
                  <a:moveTo>
                    <a:pt x="4870450" y="0"/>
                  </a:moveTo>
                  <a:lnTo>
                    <a:pt x="19050" y="0"/>
                  </a:lnTo>
                  <a:cubicBezTo>
                    <a:pt x="8890" y="0"/>
                    <a:pt x="0" y="8890"/>
                    <a:pt x="0" y="19050"/>
                  </a:cubicBezTo>
                  <a:lnTo>
                    <a:pt x="0" y="4674870"/>
                  </a:lnTo>
                  <a:cubicBezTo>
                    <a:pt x="0" y="4686300"/>
                    <a:pt x="8890" y="4693920"/>
                    <a:pt x="19050" y="4693920"/>
                  </a:cubicBezTo>
                  <a:lnTo>
                    <a:pt x="4870450" y="4693920"/>
                  </a:lnTo>
                  <a:cubicBezTo>
                    <a:pt x="4880610" y="4693920"/>
                    <a:pt x="4889500" y="4685030"/>
                    <a:pt x="4889500" y="4674870"/>
                  </a:cubicBezTo>
                  <a:lnTo>
                    <a:pt x="4889500" y="20320"/>
                  </a:lnTo>
                  <a:cubicBezTo>
                    <a:pt x="4889500" y="8890"/>
                    <a:pt x="4881880" y="0"/>
                    <a:pt x="4870450" y="0"/>
                  </a:cubicBezTo>
                  <a:close/>
                </a:path>
              </a:pathLst>
            </a:custGeom>
            <a:blipFill>
              <a:blip r:embed="rId5"/>
              <a:stretch>
                <a:fillRect l="-26983" t="-2653" r="-64069" b="-45362"/>
              </a:stretch>
            </a:blipFill>
          </p:spPr>
        </p:sp>
        <p:sp>
          <p:nvSpPr>
            <p:cNvPr name="Freeform 14" id="14"/>
            <p:cNvSpPr/>
            <p:nvPr/>
          </p:nvSpPr>
          <p:spPr>
            <a:xfrm flipH="false" flipV="false" rot="0">
              <a:off x="1270" y="6350"/>
              <a:ext cx="5457190" cy="6342380"/>
            </a:xfrm>
            <a:custGeom>
              <a:avLst/>
              <a:gdLst/>
              <a:ahLst/>
              <a:cxnLst/>
              <a:rect r="r" b="b" t="t" l="l"/>
              <a:pathLst>
                <a:path h="6342380" w="5457190">
                  <a:moveTo>
                    <a:pt x="5137150" y="302260"/>
                  </a:moveTo>
                  <a:cubicBezTo>
                    <a:pt x="5137150" y="302260"/>
                    <a:pt x="5133340" y="290830"/>
                    <a:pt x="5119370" y="289560"/>
                  </a:cubicBezTo>
                  <a:lnTo>
                    <a:pt x="248920" y="289560"/>
                  </a:lnTo>
                  <a:cubicBezTo>
                    <a:pt x="240030" y="289560"/>
                    <a:pt x="228600" y="293370"/>
                    <a:pt x="228600" y="303530"/>
                  </a:cubicBezTo>
                  <a:lnTo>
                    <a:pt x="232410" y="312420"/>
                  </a:lnTo>
                  <a:cubicBezTo>
                    <a:pt x="236220" y="307340"/>
                    <a:pt x="242570" y="304800"/>
                    <a:pt x="248920" y="304800"/>
                  </a:cubicBezTo>
                  <a:lnTo>
                    <a:pt x="5123180" y="304800"/>
                  </a:lnTo>
                  <a:lnTo>
                    <a:pt x="5123180" y="4966970"/>
                  </a:lnTo>
                  <a:cubicBezTo>
                    <a:pt x="5123180" y="4973320"/>
                    <a:pt x="5120640" y="4979670"/>
                    <a:pt x="5115560" y="4983480"/>
                  </a:cubicBezTo>
                  <a:lnTo>
                    <a:pt x="5120640" y="4983480"/>
                  </a:lnTo>
                  <a:cubicBezTo>
                    <a:pt x="5129530" y="4983480"/>
                    <a:pt x="5137150" y="4975860"/>
                    <a:pt x="5137150" y="4966970"/>
                  </a:cubicBezTo>
                  <a:lnTo>
                    <a:pt x="5137150" y="302260"/>
                  </a:lnTo>
                  <a:close/>
                  <a:moveTo>
                    <a:pt x="5438140" y="6324600"/>
                  </a:moveTo>
                  <a:lnTo>
                    <a:pt x="20320" y="6324600"/>
                  </a:lnTo>
                  <a:lnTo>
                    <a:pt x="20320" y="12700"/>
                  </a:lnTo>
                  <a:lnTo>
                    <a:pt x="6350" y="0"/>
                  </a:lnTo>
                  <a:lnTo>
                    <a:pt x="5080" y="0"/>
                  </a:lnTo>
                  <a:cubicBezTo>
                    <a:pt x="2540" y="3810"/>
                    <a:pt x="0" y="7620"/>
                    <a:pt x="0" y="12700"/>
                  </a:cubicBezTo>
                  <a:lnTo>
                    <a:pt x="0" y="6323330"/>
                  </a:lnTo>
                  <a:cubicBezTo>
                    <a:pt x="0" y="6334760"/>
                    <a:pt x="8890" y="6342380"/>
                    <a:pt x="19050" y="6342380"/>
                  </a:cubicBezTo>
                  <a:lnTo>
                    <a:pt x="5444490" y="6342380"/>
                  </a:lnTo>
                  <a:cubicBezTo>
                    <a:pt x="5449570" y="6342380"/>
                    <a:pt x="5453380" y="6341110"/>
                    <a:pt x="5457190" y="6337300"/>
                  </a:cubicBezTo>
                  <a:lnTo>
                    <a:pt x="5438140" y="6324600"/>
                  </a:lnTo>
                  <a:close/>
                </a:path>
              </a:pathLst>
            </a:custGeom>
            <a:solidFill>
              <a:srgbClr val="3C3333"/>
            </a:solidFill>
          </p:spPr>
        </p:sp>
        <p:sp>
          <p:nvSpPr>
            <p:cNvPr name="Freeform 15" id="15"/>
            <p:cNvSpPr/>
            <p:nvPr/>
          </p:nvSpPr>
          <p:spPr>
            <a:xfrm flipH="false" flipV="false" rot="0">
              <a:off x="7620" y="0"/>
              <a:ext cx="5458460" cy="6344920"/>
            </a:xfrm>
            <a:custGeom>
              <a:avLst/>
              <a:gdLst/>
              <a:ahLst/>
              <a:cxnLst/>
              <a:rect r="r" b="b" t="t" l="l"/>
              <a:pathLst>
                <a:path h="6344920" w="5458460">
                  <a:moveTo>
                    <a:pt x="5125720" y="4987290"/>
                  </a:moveTo>
                  <a:cubicBezTo>
                    <a:pt x="5121910" y="4992370"/>
                    <a:pt x="5116830" y="4994910"/>
                    <a:pt x="5110480" y="4994910"/>
                  </a:cubicBezTo>
                  <a:lnTo>
                    <a:pt x="243840" y="4994910"/>
                  </a:lnTo>
                  <a:cubicBezTo>
                    <a:pt x="237490" y="4994910"/>
                    <a:pt x="231140" y="4992370"/>
                    <a:pt x="227330" y="4986020"/>
                  </a:cubicBezTo>
                  <a:cubicBezTo>
                    <a:pt x="222250" y="4982210"/>
                    <a:pt x="219710" y="4977130"/>
                    <a:pt x="219710" y="4970780"/>
                  </a:cubicBezTo>
                  <a:lnTo>
                    <a:pt x="219710" y="314960"/>
                  </a:lnTo>
                  <a:cubicBezTo>
                    <a:pt x="219710" y="309880"/>
                    <a:pt x="222250" y="304800"/>
                    <a:pt x="226060" y="300990"/>
                  </a:cubicBezTo>
                  <a:lnTo>
                    <a:pt x="240030" y="311150"/>
                  </a:lnTo>
                  <a:lnTo>
                    <a:pt x="240030" y="4975860"/>
                  </a:lnTo>
                  <a:lnTo>
                    <a:pt x="5110480" y="4975860"/>
                  </a:lnTo>
                  <a:cubicBezTo>
                    <a:pt x="5113020" y="4975860"/>
                    <a:pt x="5115560" y="4974590"/>
                    <a:pt x="5116830" y="4974590"/>
                  </a:cubicBezTo>
                  <a:lnTo>
                    <a:pt x="5125720" y="4987290"/>
                  </a:lnTo>
                  <a:close/>
                  <a:moveTo>
                    <a:pt x="5458460" y="19050"/>
                  </a:moveTo>
                  <a:lnTo>
                    <a:pt x="5458460" y="6330950"/>
                  </a:lnTo>
                  <a:cubicBezTo>
                    <a:pt x="5458460" y="6336030"/>
                    <a:pt x="5455920" y="6341110"/>
                    <a:pt x="5450840" y="6344920"/>
                  </a:cubicBezTo>
                  <a:lnTo>
                    <a:pt x="5429250" y="6329680"/>
                  </a:lnTo>
                  <a:lnTo>
                    <a:pt x="5429250" y="20320"/>
                  </a:lnTo>
                  <a:lnTo>
                    <a:pt x="13970" y="20320"/>
                  </a:lnTo>
                  <a:lnTo>
                    <a:pt x="0" y="7620"/>
                  </a:lnTo>
                  <a:cubicBezTo>
                    <a:pt x="3810" y="2540"/>
                    <a:pt x="8890" y="0"/>
                    <a:pt x="15240" y="0"/>
                  </a:cubicBezTo>
                  <a:lnTo>
                    <a:pt x="5439410" y="0"/>
                  </a:lnTo>
                  <a:cubicBezTo>
                    <a:pt x="5449570" y="0"/>
                    <a:pt x="5458460" y="8890"/>
                    <a:pt x="5458460" y="19050"/>
                  </a:cubicBezTo>
                  <a:close/>
                  <a:moveTo>
                    <a:pt x="5455920" y="30480"/>
                  </a:moveTo>
                  <a:cubicBezTo>
                    <a:pt x="5453380" y="26670"/>
                    <a:pt x="5450840" y="24130"/>
                    <a:pt x="5447030" y="21590"/>
                  </a:cubicBezTo>
                  <a:lnTo>
                    <a:pt x="5455920" y="30480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sp>
        <p:nvSpPr>
          <p:cNvPr name="TextBox 16" id="16"/>
          <p:cNvSpPr txBox="true"/>
          <p:nvPr/>
        </p:nvSpPr>
        <p:spPr>
          <a:xfrm rot="322449">
            <a:off x="11372785" y="7723497"/>
            <a:ext cx="4342753" cy="90774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482"/>
              </a:lnSpc>
            </a:pPr>
            <a:r>
              <a:rPr lang="en-US" sz="3482">
                <a:solidFill>
                  <a:srgbClr val="000000"/>
                </a:solidFill>
                <a:latin typeface="Canva Student Font"/>
                <a:ea typeface="Canva Student Font"/>
                <a:cs typeface="Canva Student Font"/>
                <a:sym typeface="Canva Student Font"/>
              </a:rPr>
              <a:t>Kasaundra Johnson</a:t>
            </a:r>
          </a:p>
          <a:p>
            <a:pPr algn="ctr">
              <a:lnSpc>
                <a:spcPts val="3482"/>
              </a:lnSpc>
            </a:pPr>
            <a:r>
              <a:rPr lang="en-US" sz="3482">
                <a:solidFill>
                  <a:srgbClr val="000000"/>
                </a:solidFill>
                <a:latin typeface="Canva Student Font"/>
                <a:ea typeface="Canva Student Font"/>
                <a:cs typeface="Canva Student Font"/>
                <a:sym typeface="Canva Student Font"/>
              </a:rPr>
              <a:t>Kidney and pancreas recipient</a:t>
            </a:r>
          </a:p>
        </p:txBody>
      </p:sp>
      <p:sp>
        <p:nvSpPr>
          <p:cNvPr name="TextBox 17" id="17"/>
          <p:cNvSpPr txBox="true"/>
          <p:nvPr/>
        </p:nvSpPr>
        <p:spPr>
          <a:xfrm rot="0">
            <a:off x="5716824" y="434528"/>
            <a:ext cx="4200514" cy="282909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2256"/>
              </a:lnSpc>
            </a:pPr>
            <a:r>
              <a:rPr lang="en-US" sz="15897">
                <a:solidFill>
                  <a:srgbClr val="FAF5EA"/>
                </a:solidFill>
                <a:latin typeface="Lavonia Classy"/>
                <a:ea typeface="Lavonia Classy"/>
                <a:cs typeface="Lavonia Classy"/>
                <a:sym typeface="Lavonia Classy"/>
              </a:rPr>
              <a:t>legacy</a:t>
            </a:r>
          </a:p>
        </p:txBody>
      </p:sp>
      <p:sp>
        <p:nvSpPr>
          <p:cNvPr name="TextBox 18" id="18"/>
          <p:cNvSpPr txBox="true"/>
          <p:nvPr/>
        </p:nvSpPr>
        <p:spPr>
          <a:xfrm rot="0">
            <a:off x="1028700" y="1545619"/>
            <a:ext cx="4557183" cy="130750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0719"/>
              </a:lnSpc>
            </a:pPr>
            <a:r>
              <a:rPr lang="en-US" sz="7656" spc="635">
                <a:solidFill>
                  <a:srgbClr val="F9ECD9"/>
                </a:solidFill>
                <a:latin typeface="Sunborn"/>
                <a:ea typeface="Sunborn"/>
                <a:cs typeface="Sunborn"/>
                <a:sym typeface="Sunborn"/>
              </a:rPr>
              <a:t>LEAVE A</a:t>
            </a:r>
          </a:p>
        </p:txBody>
      </p:sp>
      <p:sp>
        <p:nvSpPr>
          <p:cNvPr name="TextBox 19" id="19"/>
          <p:cNvSpPr txBox="true"/>
          <p:nvPr/>
        </p:nvSpPr>
        <p:spPr>
          <a:xfrm rot="0">
            <a:off x="1129390" y="3865377"/>
            <a:ext cx="8787949" cy="248035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4907"/>
              </a:lnSpc>
            </a:pPr>
            <a:r>
              <a:rPr lang="en-US" sz="3505">
                <a:solidFill>
                  <a:srgbClr val="FFFFFF"/>
                </a:solidFill>
                <a:latin typeface="Montserrat Classic"/>
                <a:ea typeface="Montserrat Classic"/>
                <a:cs typeface="Montserrat Classic"/>
                <a:sym typeface="Montserrat Classic"/>
              </a:rPr>
              <a:t>“The gift of life makes me feel ‘chosen’ and purposed in this life to give in any and every way I can, to better someone else’s day, life, family and spirit.” </a:t>
            </a:r>
          </a:p>
        </p:txBody>
      </p:sp>
    </p:spTree>
  </p:cSld>
  <p:clrMapOvr>
    <a:masterClrMapping/>
  </p:clrMapOvr>
</p:sld>
</file>

<file path=ppt/slides/slide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35A4A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true" flipV="false" rot="512558">
            <a:off x="11913523" y="737845"/>
            <a:ext cx="9913313" cy="9913313"/>
          </a:xfrm>
          <a:custGeom>
            <a:avLst/>
            <a:gdLst/>
            <a:ahLst/>
            <a:cxnLst/>
            <a:rect r="r" b="b" t="t" l="l"/>
            <a:pathLst>
              <a:path h="9913313" w="9913313">
                <a:moveTo>
                  <a:pt x="9913314" y="0"/>
                </a:moveTo>
                <a:lnTo>
                  <a:pt x="0" y="0"/>
                </a:lnTo>
                <a:lnTo>
                  <a:pt x="0" y="9913314"/>
                </a:lnTo>
                <a:lnTo>
                  <a:pt x="9913314" y="9913314"/>
                </a:lnTo>
                <a:lnTo>
                  <a:pt x="9913314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15098311" y="174784"/>
            <a:ext cx="4819655" cy="9937432"/>
          </a:xfrm>
          <a:custGeom>
            <a:avLst/>
            <a:gdLst/>
            <a:ahLst/>
            <a:cxnLst/>
            <a:rect r="r" b="b" t="t" l="l"/>
            <a:pathLst>
              <a:path h="9937432" w="4819655">
                <a:moveTo>
                  <a:pt x="0" y="0"/>
                </a:moveTo>
                <a:lnTo>
                  <a:pt x="4819655" y="0"/>
                </a:lnTo>
                <a:lnTo>
                  <a:pt x="4819655" y="9937432"/>
                </a:lnTo>
                <a:lnTo>
                  <a:pt x="0" y="9937432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0" b="0"/>
            </a:stretch>
          </a:blipFill>
        </p:spPr>
      </p:sp>
      <p:grpSp>
        <p:nvGrpSpPr>
          <p:cNvPr name="Group 4" id="4"/>
          <p:cNvGrpSpPr/>
          <p:nvPr/>
        </p:nvGrpSpPr>
        <p:grpSpPr>
          <a:xfrm rot="0">
            <a:off x="-1209291" y="7907317"/>
            <a:ext cx="23027100" cy="3659869"/>
            <a:chOff x="0" y="0"/>
            <a:chExt cx="13645689" cy="2168811"/>
          </a:xfrm>
        </p:grpSpPr>
        <p:sp>
          <p:nvSpPr>
            <p:cNvPr name="Freeform 5" id="5"/>
            <p:cNvSpPr/>
            <p:nvPr/>
          </p:nvSpPr>
          <p:spPr>
            <a:xfrm flipH="false" flipV="false" rot="0">
              <a:off x="0" y="0"/>
              <a:ext cx="13645690" cy="2168811"/>
            </a:xfrm>
            <a:custGeom>
              <a:avLst/>
              <a:gdLst/>
              <a:ahLst/>
              <a:cxnLst/>
              <a:rect r="r" b="b" t="t" l="l"/>
              <a:pathLst>
                <a:path h="2168811" w="13645690">
                  <a:moveTo>
                    <a:pt x="0" y="0"/>
                  </a:moveTo>
                  <a:lnTo>
                    <a:pt x="13645690" y="0"/>
                  </a:lnTo>
                  <a:lnTo>
                    <a:pt x="13645690" y="2168811"/>
                  </a:lnTo>
                  <a:lnTo>
                    <a:pt x="0" y="2168811"/>
                  </a:lnTo>
                  <a:close/>
                </a:path>
              </a:pathLst>
            </a:custGeom>
            <a:solidFill>
              <a:srgbClr val="90B34C"/>
            </a:solidFill>
          </p:spPr>
        </p:sp>
        <p:sp>
          <p:nvSpPr>
            <p:cNvPr name="TextBox 6" id="6"/>
            <p:cNvSpPr txBox="true"/>
            <p:nvPr/>
          </p:nvSpPr>
          <p:spPr>
            <a:xfrm>
              <a:off x="0" y="-28575"/>
              <a:ext cx="13645689" cy="2197386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1260"/>
                </a:lnSpc>
              </a:pPr>
            </a:p>
          </p:txBody>
        </p:sp>
      </p:grpSp>
      <p:grpSp>
        <p:nvGrpSpPr>
          <p:cNvPr name="Group 7" id="7"/>
          <p:cNvGrpSpPr/>
          <p:nvPr/>
        </p:nvGrpSpPr>
        <p:grpSpPr>
          <a:xfrm rot="0">
            <a:off x="1028700" y="8360810"/>
            <a:ext cx="7162717" cy="1376441"/>
            <a:chOff x="0" y="0"/>
            <a:chExt cx="9550289" cy="1835255"/>
          </a:xfrm>
        </p:grpSpPr>
        <p:sp>
          <p:nvSpPr>
            <p:cNvPr name="Freeform 8" id="8"/>
            <p:cNvSpPr/>
            <p:nvPr/>
          </p:nvSpPr>
          <p:spPr>
            <a:xfrm flipH="false" flipV="false" rot="0">
              <a:off x="4551059" y="116375"/>
              <a:ext cx="1503592" cy="1718879"/>
            </a:xfrm>
            <a:custGeom>
              <a:avLst/>
              <a:gdLst/>
              <a:ahLst/>
              <a:cxnLst/>
              <a:rect r="r" b="b" t="t" l="l"/>
              <a:pathLst>
                <a:path h="1718879" w="1503592">
                  <a:moveTo>
                    <a:pt x="0" y="0"/>
                  </a:moveTo>
                  <a:lnTo>
                    <a:pt x="1503593" y="0"/>
                  </a:lnTo>
                  <a:lnTo>
                    <a:pt x="1503593" y="1718880"/>
                  </a:lnTo>
                  <a:lnTo>
                    <a:pt x="0" y="171888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 l="0" t="0" r="0" b="0"/>
              </a:stretch>
            </a:blipFill>
          </p:spPr>
        </p:sp>
        <p:sp>
          <p:nvSpPr>
            <p:cNvPr name="TextBox 9" id="9"/>
            <p:cNvSpPr txBox="true"/>
            <p:nvPr/>
          </p:nvSpPr>
          <p:spPr>
            <a:xfrm rot="0">
              <a:off x="0" y="-104683"/>
              <a:ext cx="4835787" cy="1121572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>
                <a:lnSpc>
                  <a:spcPts val="7194"/>
                </a:lnSpc>
              </a:pPr>
              <a:r>
                <a:rPr lang="en-US" b="true" sz="5139">
                  <a:solidFill>
                    <a:srgbClr val="FFFFFF"/>
                  </a:solidFill>
                  <a:latin typeface="Montserrat Classic Bold"/>
                  <a:ea typeface="Montserrat Classic Bold"/>
                  <a:cs typeface="Montserrat Classic Bold"/>
                  <a:sym typeface="Montserrat Classic Bold"/>
                </a:rPr>
                <a:t>NATIONAL</a:t>
              </a:r>
            </a:p>
          </p:txBody>
        </p:sp>
        <p:sp>
          <p:nvSpPr>
            <p:cNvPr name="TextBox 10" id="10"/>
            <p:cNvSpPr txBox="true"/>
            <p:nvPr/>
          </p:nvSpPr>
          <p:spPr>
            <a:xfrm rot="0">
              <a:off x="6054652" y="-104775"/>
              <a:ext cx="3495637" cy="1121664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>
                <a:lnSpc>
                  <a:spcPts val="7191"/>
                </a:lnSpc>
              </a:pPr>
              <a:r>
                <a:rPr lang="en-US" b="true" sz="5136">
                  <a:solidFill>
                    <a:srgbClr val="FFFFFF"/>
                  </a:solidFill>
                  <a:latin typeface="Montserrat Classic Bold"/>
                  <a:ea typeface="Montserrat Classic Bold"/>
                  <a:cs typeface="Montserrat Classic Bold"/>
                  <a:sym typeface="Montserrat Classic Bold"/>
                </a:rPr>
                <a:t>MONTH</a:t>
              </a:r>
            </a:p>
          </p:txBody>
        </p:sp>
      </p:grpSp>
      <p:grpSp>
        <p:nvGrpSpPr>
          <p:cNvPr name="Group 11" id="11"/>
          <p:cNvGrpSpPr>
            <a:grpSpLocks noChangeAspect="true"/>
          </p:cNvGrpSpPr>
          <p:nvPr/>
        </p:nvGrpSpPr>
        <p:grpSpPr>
          <a:xfrm rot="323550">
            <a:off x="10944944" y="2012735"/>
            <a:ext cx="5833786" cy="6777168"/>
            <a:chOff x="0" y="0"/>
            <a:chExt cx="5466080" cy="6350000"/>
          </a:xfrm>
        </p:grpSpPr>
        <p:sp>
          <p:nvSpPr>
            <p:cNvPr name="Freeform 12" id="12"/>
            <p:cNvSpPr/>
            <p:nvPr/>
          </p:nvSpPr>
          <p:spPr>
            <a:xfrm flipH="false" flipV="false" rot="0">
              <a:off x="0" y="0"/>
              <a:ext cx="5438261" cy="6348730"/>
            </a:xfrm>
            <a:custGeom>
              <a:avLst/>
              <a:gdLst/>
              <a:ahLst/>
              <a:cxnLst/>
              <a:rect r="r" b="b" t="t" l="l"/>
              <a:pathLst>
                <a:path h="6348730" w="5438261">
                  <a:moveTo>
                    <a:pt x="5419090" y="0"/>
                  </a:moveTo>
                  <a:lnTo>
                    <a:pt x="19050" y="0"/>
                  </a:lnTo>
                  <a:cubicBezTo>
                    <a:pt x="8890" y="0"/>
                    <a:pt x="0" y="8890"/>
                    <a:pt x="0" y="20320"/>
                  </a:cubicBezTo>
                  <a:lnTo>
                    <a:pt x="0" y="6329680"/>
                  </a:lnTo>
                  <a:cubicBezTo>
                    <a:pt x="0" y="6339840"/>
                    <a:pt x="8890" y="6348730"/>
                    <a:pt x="19050" y="6348730"/>
                  </a:cubicBezTo>
                  <a:lnTo>
                    <a:pt x="5419090" y="6348730"/>
                  </a:lnTo>
                  <a:cubicBezTo>
                    <a:pt x="5429250" y="6348730"/>
                    <a:pt x="5438140" y="6339840"/>
                    <a:pt x="5438140" y="6329680"/>
                  </a:cubicBezTo>
                  <a:lnTo>
                    <a:pt x="5438140" y="20320"/>
                  </a:lnTo>
                  <a:cubicBezTo>
                    <a:pt x="5439410" y="8890"/>
                    <a:pt x="5430520" y="0"/>
                    <a:pt x="5419090" y="0"/>
                  </a:cubicBezTo>
                  <a:close/>
                  <a:moveTo>
                    <a:pt x="5137150" y="314960"/>
                  </a:moveTo>
                  <a:lnTo>
                    <a:pt x="5137150" y="4970780"/>
                  </a:lnTo>
                  <a:cubicBezTo>
                    <a:pt x="5137150" y="4980940"/>
                    <a:pt x="5128260" y="4989830"/>
                    <a:pt x="5118100" y="4989830"/>
                  </a:cubicBezTo>
                  <a:lnTo>
                    <a:pt x="266700" y="4989830"/>
                  </a:lnTo>
                  <a:cubicBezTo>
                    <a:pt x="256540" y="4989830"/>
                    <a:pt x="247650" y="4980940"/>
                    <a:pt x="247650" y="4970780"/>
                  </a:cubicBezTo>
                  <a:lnTo>
                    <a:pt x="247650" y="314960"/>
                  </a:lnTo>
                  <a:cubicBezTo>
                    <a:pt x="247650" y="304800"/>
                    <a:pt x="256540" y="295910"/>
                    <a:pt x="266700" y="295910"/>
                  </a:cubicBezTo>
                  <a:lnTo>
                    <a:pt x="5118100" y="295910"/>
                  </a:lnTo>
                  <a:cubicBezTo>
                    <a:pt x="5129530" y="294640"/>
                    <a:pt x="5137150" y="303530"/>
                    <a:pt x="5137150" y="314960"/>
                  </a:cubicBezTo>
                  <a:close/>
                </a:path>
              </a:pathLst>
            </a:custGeom>
            <a:solidFill>
              <a:srgbClr val="F2F1EB"/>
            </a:solidFill>
          </p:spPr>
        </p:sp>
        <p:sp>
          <p:nvSpPr>
            <p:cNvPr name="Freeform 13" id="13"/>
            <p:cNvSpPr/>
            <p:nvPr/>
          </p:nvSpPr>
          <p:spPr>
            <a:xfrm flipH="false" flipV="false" rot="0">
              <a:off x="247650" y="294640"/>
              <a:ext cx="4889500" cy="4693920"/>
            </a:xfrm>
            <a:custGeom>
              <a:avLst/>
              <a:gdLst/>
              <a:ahLst/>
              <a:cxnLst/>
              <a:rect r="r" b="b" t="t" l="l"/>
              <a:pathLst>
                <a:path h="4693920" w="4889500">
                  <a:moveTo>
                    <a:pt x="4870450" y="0"/>
                  </a:moveTo>
                  <a:lnTo>
                    <a:pt x="19050" y="0"/>
                  </a:lnTo>
                  <a:cubicBezTo>
                    <a:pt x="8890" y="0"/>
                    <a:pt x="0" y="8890"/>
                    <a:pt x="0" y="19050"/>
                  </a:cubicBezTo>
                  <a:lnTo>
                    <a:pt x="0" y="4674870"/>
                  </a:lnTo>
                  <a:cubicBezTo>
                    <a:pt x="0" y="4686300"/>
                    <a:pt x="8890" y="4693920"/>
                    <a:pt x="19050" y="4693920"/>
                  </a:cubicBezTo>
                  <a:lnTo>
                    <a:pt x="4870450" y="4693920"/>
                  </a:lnTo>
                  <a:cubicBezTo>
                    <a:pt x="4880610" y="4693920"/>
                    <a:pt x="4889500" y="4685030"/>
                    <a:pt x="4889500" y="4674870"/>
                  </a:cubicBezTo>
                  <a:lnTo>
                    <a:pt x="4889500" y="20320"/>
                  </a:lnTo>
                  <a:cubicBezTo>
                    <a:pt x="4889500" y="8890"/>
                    <a:pt x="4881880" y="0"/>
                    <a:pt x="4870450" y="0"/>
                  </a:cubicBezTo>
                  <a:close/>
                </a:path>
              </a:pathLst>
            </a:custGeom>
            <a:blipFill>
              <a:blip r:embed="rId5"/>
              <a:stretch>
                <a:fillRect l="-99583" t="-38505" r="-18340" b="-12736"/>
              </a:stretch>
            </a:blipFill>
          </p:spPr>
        </p:sp>
        <p:sp>
          <p:nvSpPr>
            <p:cNvPr name="Freeform 14" id="14"/>
            <p:cNvSpPr/>
            <p:nvPr/>
          </p:nvSpPr>
          <p:spPr>
            <a:xfrm flipH="false" flipV="false" rot="0">
              <a:off x="1270" y="6350"/>
              <a:ext cx="5457190" cy="6342380"/>
            </a:xfrm>
            <a:custGeom>
              <a:avLst/>
              <a:gdLst/>
              <a:ahLst/>
              <a:cxnLst/>
              <a:rect r="r" b="b" t="t" l="l"/>
              <a:pathLst>
                <a:path h="6342380" w="5457190">
                  <a:moveTo>
                    <a:pt x="5137150" y="302260"/>
                  </a:moveTo>
                  <a:cubicBezTo>
                    <a:pt x="5137150" y="302260"/>
                    <a:pt x="5133340" y="290830"/>
                    <a:pt x="5119370" y="289560"/>
                  </a:cubicBezTo>
                  <a:lnTo>
                    <a:pt x="248920" y="289560"/>
                  </a:lnTo>
                  <a:cubicBezTo>
                    <a:pt x="240030" y="289560"/>
                    <a:pt x="228600" y="293370"/>
                    <a:pt x="228600" y="303530"/>
                  </a:cubicBezTo>
                  <a:lnTo>
                    <a:pt x="232410" y="312420"/>
                  </a:lnTo>
                  <a:cubicBezTo>
                    <a:pt x="236220" y="307340"/>
                    <a:pt x="242570" y="304800"/>
                    <a:pt x="248920" y="304800"/>
                  </a:cubicBezTo>
                  <a:lnTo>
                    <a:pt x="5123180" y="304800"/>
                  </a:lnTo>
                  <a:lnTo>
                    <a:pt x="5123180" y="4966970"/>
                  </a:lnTo>
                  <a:cubicBezTo>
                    <a:pt x="5123180" y="4973320"/>
                    <a:pt x="5120640" y="4979670"/>
                    <a:pt x="5115560" y="4983480"/>
                  </a:cubicBezTo>
                  <a:lnTo>
                    <a:pt x="5120640" y="4983480"/>
                  </a:lnTo>
                  <a:cubicBezTo>
                    <a:pt x="5129530" y="4983480"/>
                    <a:pt x="5137150" y="4975860"/>
                    <a:pt x="5137150" y="4966970"/>
                  </a:cubicBezTo>
                  <a:lnTo>
                    <a:pt x="5137150" y="302260"/>
                  </a:lnTo>
                  <a:close/>
                  <a:moveTo>
                    <a:pt x="5438140" y="6324600"/>
                  </a:moveTo>
                  <a:lnTo>
                    <a:pt x="20320" y="6324600"/>
                  </a:lnTo>
                  <a:lnTo>
                    <a:pt x="20320" y="12700"/>
                  </a:lnTo>
                  <a:lnTo>
                    <a:pt x="6350" y="0"/>
                  </a:lnTo>
                  <a:lnTo>
                    <a:pt x="5080" y="0"/>
                  </a:lnTo>
                  <a:cubicBezTo>
                    <a:pt x="2540" y="3810"/>
                    <a:pt x="0" y="7620"/>
                    <a:pt x="0" y="12700"/>
                  </a:cubicBezTo>
                  <a:lnTo>
                    <a:pt x="0" y="6323330"/>
                  </a:lnTo>
                  <a:cubicBezTo>
                    <a:pt x="0" y="6334760"/>
                    <a:pt x="8890" y="6342380"/>
                    <a:pt x="19050" y="6342380"/>
                  </a:cubicBezTo>
                  <a:lnTo>
                    <a:pt x="5444490" y="6342380"/>
                  </a:lnTo>
                  <a:cubicBezTo>
                    <a:pt x="5449570" y="6342380"/>
                    <a:pt x="5453380" y="6341110"/>
                    <a:pt x="5457190" y="6337300"/>
                  </a:cubicBezTo>
                  <a:lnTo>
                    <a:pt x="5438140" y="6324600"/>
                  </a:lnTo>
                  <a:close/>
                </a:path>
              </a:pathLst>
            </a:custGeom>
            <a:solidFill>
              <a:srgbClr val="3C3333"/>
            </a:solidFill>
          </p:spPr>
        </p:sp>
        <p:sp>
          <p:nvSpPr>
            <p:cNvPr name="Freeform 15" id="15"/>
            <p:cNvSpPr/>
            <p:nvPr/>
          </p:nvSpPr>
          <p:spPr>
            <a:xfrm flipH="false" flipV="false" rot="0">
              <a:off x="7620" y="0"/>
              <a:ext cx="5458460" cy="6344920"/>
            </a:xfrm>
            <a:custGeom>
              <a:avLst/>
              <a:gdLst/>
              <a:ahLst/>
              <a:cxnLst/>
              <a:rect r="r" b="b" t="t" l="l"/>
              <a:pathLst>
                <a:path h="6344920" w="5458460">
                  <a:moveTo>
                    <a:pt x="5125720" y="4987290"/>
                  </a:moveTo>
                  <a:cubicBezTo>
                    <a:pt x="5121910" y="4992370"/>
                    <a:pt x="5116830" y="4994910"/>
                    <a:pt x="5110480" y="4994910"/>
                  </a:cubicBezTo>
                  <a:lnTo>
                    <a:pt x="243840" y="4994910"/>
                  </a:lnTo>
                  <a:cubicBezTo>
                    <a:pt x="237490" y="4994910"/>
                    <a:pt x="231140" y="4992370"/>
                    <a:pt x="227330" y="4986020"/>
                  </a:cubicBezTo>
                  <a:cubicBezTo>
                    <a:pt x="222250" y="4982210"/>
                    <a:pt x="219710" y="4977130"/>
                    <a:pt x="219710" y="4970780"/>
                  </a:cubicBezTo>
                  <a:lnTo>
                    <a:pt x="219710" y="314960"/>
                  </a:lnTo>
                  <a:cubicBezTo>
                    <a:pt x="219710" y="309880"/>
                    <a:pt x="222250" y="304800"/>
                    <a:pt x="226060" y="300990"/>
                  </a:cubicBezTo>
                  <a:lnTo>
                    <a:pt x="240030" y="311150"/>
                  </a:lnTo>
                  <a:lnTo>
                    <a:pt x="240030" y="4975860"/>
                  </a:lnTo>
                  <a:lnTo>
                    <a:pt x="5110480" y="4975860"/>
                  </a:lnTo>
                  <a:cubicBezTo>
                    <a:pt x="5113020" y="4975860"/>
                    <a:pt x="5115560" y="4974590"/>
                    <a:pt x="5116830" y="4974590"/>
                  </a:cubicBezTo>
                  <a:lnTo>
                    <a:pt x="5125720" y="4987290"/>
                  </a:lnTo>
                  <a:close/>
                  <a:moveTo>
                    <a:pt x="5458460" y="19050"/>
                  </a:moveTo>
                  <a:lnTo>
                    <a:pt x="5458460" y="6330950"/>
                  </a:lnTo>
                  <a:cubicBezTo>
                    <a:pt x="5458460" y="6336030"/>
                    <a:pt x="5455920" y="6341110"/>
                    <a:pt x="5450840" y="6344920"/>
                  </a:cubicBezTo>
                  <a:lnTo>
                    <a:pt x="5429250" y="6329680"/>
                  </a:lnTo>
                  <a:lnTo>
                    <a:pt x="5429250" y="20320"/>
                  </a:lnTo>
                  <a:lnTo>
                    <a:pt x="13970" y="20320"/>
                  </a:lnTo>
                  <a:lnTo>
                    <a:pt x="0" y="7620"/>
                  </a:lnTo>
                  <a:cubicBezTo>
                    <a:pt x="3810" y="2540"/>
                    <a:pt x="8890" y="0"/>
                    <a:pt x="15240" y="0"/>
                  </a:cubicBezTo>
                  <a:lnTo>
                    <a:pt x="5439410" y="0"/>
                  </a:lnTo>
                  <a:cubicBezTo>
                    <a:pt x="5449570" y="0"/>
                    <a:pt x="5458460" y="8890"/>
                    <a:pt x="5458460" y="19050"/>
                  </a:cubicBezTo>
                  <a:close/>
                  <a:moveTo>
                    <a:pt x="5455920" y="30480"/>
                  </a:moveTo>
                  <a:cubicBezTo>
                    <a:pt x="5453380" y="26670"/>
                    <a:pt x="5450840" y="24130"/>
                    <a:pt x="5447030" y="21590"/>
                  </a:cubicBezTo>
                  <a:lnTo>
                    <a:pt x="5455920" y="30480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sp>
        <p:nvSpPr>
          <p:cNvPr name="TextBox 16" id="16"/>
          <p:cNvSpPr txBox="true"/>
          <p:nvPr/>
        </p:nvSpPr>
        <p:spPr>
          <a:xfrm rot="322449">
            <a:off x="11377495" y="7723718"/>
            <a:ext cx="4342753" cy="80716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482"/>
              </a:lnSpc>
            </a:pPr>
            <a:r>
              <a:rPr lang="en-US" sz="3482">
                <a:solidFill>
                  <a:srgbClr val="000000"/>
                </a:solidFill>
                <a:latin typeface="Canva Student Font"/>
                <a:ea typeface="Canva Student Font"/>
                <a:cs typeface="Canva Student Font"/>
                <a:sym typeface="Canva Student Font"/>
              </a:rPr>
              <a:t>Jeffery Powell</a:t>
            </a:r>
          </a:p>
          <a:p>
            <a:pPr algn="ctr">
              <a:lnSpc>
                <a:spcPts val="1915"/>
              </a:lnSpc>
            </a:pPr>
            <a:r>
              <a:rPr lang="en-US" sz="3482">
                <a:solidFill>
                  <a:srgbClr val="000000"/>
                </a:solidFill>
                <a:latin typeface="Canva Student Font"/>
                <a:ea typeface="Canva Student Font"/>
                <a:cs typeface="Canva Student Font"/>
                <a:sym typeface="Canva Student Font"/>
              </a:rPr>
              <a:t>Kidney recipient</a:t>
            </a:r>
          </a:p>
        </p:txBody>
      </p:sp>
      <p:sp>
        <p:nvSpPr>
          <p:cNvPr name="TextBox 17" id="17"/>
          <p:cNvSpPr txBox="true"/>
          <p:nvPr/>
        </p:nvSpPr>
        <p:spPr>
          <a:xfrm rot="0">
            <a:off x="5716824" y="434528"/>
            <a:ext cx="4200514" cy="282909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2256"/>
              </a:lnSpc>
            </a:pPr>
            <a:r>
              <a:rPr lang="en-US" sz="15897">
                <a:solidFill>
                  <a:srgbClr val="FAF5EA"/>
                </a:solidFill>
                <a:latin typeface="Lavonia Classy"/>
                <a:ea typeface="Lavonia Classy"/>
                <a:cs typeface="Lavonia Classy"/>
                <a:sym typeface="Lavonia Classy"/>
              </a:rPr>
              <a:t>legacy</a:t>
            </a:r>
          </a:p>
        </p:txBody>
      </p:sp>
      <p:sp>
        <p:nvSpPr>
          <p:cNvPr name="TextBox 18" id="18"/>
          <p:cNvSpPr txBox="true"/>
          <p:nvPr/>
        </p:nvSpPr>
        <p:spPr>
          <a:xfrm rot="0">
            <a:off x="1028700" y="1545619"/>
            <a:ext cx="4557183" cy="130750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0719"/>
              </a:lnSpc>
            </a:pPr>
            <a:r>
              <a:rPr lang="en-US" sz="7656" spc="635">
                <a:solidFill>
                  <a:srgbClr val="F9ECD9"/>
                </a:solidFill>
                <a:latin typeface="Sunborn"/>
                <a:ea typeface="Sunborn"/>
                <a:cs typeface="Sunborn"/>
                <a:sym typeface="Sunborn"/>
              </a:rPr>
              <a:t>LEAVE A</a:t>
            </a:r>
          </a:p>
        </p:txBody>
      </p:sp>
      <p:sp>
        <p:nvSpPr>
          <p:cNvPr name="TextBox 19" id="19"/>
          <p:cNvSpPr txBox="true"/>
          <p:nvPr/>
        </p:nvSpPr>
        <p:spPr>
          <a:xfrm rot="0">
            <a:off x="1028700" y="3526140"/>
            <a:ext cx="9476033" cy="342258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4556"/>
              </a:lnSpc>
            </a:pPr>
            <a:r>
              <a:rPr lang="en-US" sz="3505">
                <a:solidFill>
                  <a:srgbClr val="FFFFFF"/>
                </a:solidFill>
                <a:latin typeface="Montserrat Classic"/>
                <a:ea typeface="Montserrat Classic"/>
                <a:cs typeface="Montserrat Classic"/>
                <a:sym typeface="Montserrat Classic"/>
              </a:rPr>
              <a:t>In February 2024, Jeffrey received a second kidney transplant at Mayo Clinic, restoring the life he thought he had lost. </a:t>
            </a:r>
          </a:p>
          <a:p>
            <a:pPr algn="l">
              <a:lnSpc>
                <a:spcPts val="4556"/>
              </a:lnSpc>
            </a:pPr>
          </a:p>
          <a:p>
            <a:pPr algn="l">
              <a:lnSpc>
                <a:spcPts val="4556"/>
              </a:lnSpc>
            </a:pPr>
            <a:r>
              <a:rPr lang="en-US" sz="3505">
                <a:solidFill>
                  <a:srgbClr val="FFFFFF"/>
                </a:solidFill>
                <a:latin typeface="Montserrat Classic"/>
                <a:ea typeface="Montserrat Classic"/>
                <a:cs typeface="Montserrat Classic"/>
                <a:sym typeface="Montserrat Classic"/>
              </a:rPr>
              <a:t>“I’m alive today because of a donor deciding to donate,” Jeffrey says.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2006-08-16T00:00:00Z</dcterms:created>
  <dc:identifier>DAG87IV2Z-s</dc:identifier>
  <dcterms:modified xsi:type="dcterms:W3CDTF">2011-08-01T06:04:30Z</dcterms:modified>
  <cp:revision>1</cp:revision>
  <dc:title>2026 DLM TV Slides</dc:title>
</cp:coreProperties>
</file>